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erverZoom="100000" strictFirstAndLastChars="0" saveSubsetFonts="1">
  <p:sldMasterIdLst>
    <p:sldMasterId id="2147483648" r:id="rId1"/>
    <p:sldMasterId id="2147483649" r:id="rId2"/>
    <p:sldMasterId id="2147483650" r:id="rId3"/>
    <p:sldMasterId id="2147483651" r:id="rId4"/>
  </p:sldMasterIdLst>
  <p:notesMasterIdLst>
    <p:notesMasterId r:id="rId35"/>
  </p:notesMasterIdLst>
  <p:sldIdLst>
    <p:sldId id="256" r:id="rId5"/>
    <p:sldId id="257" r:id="rId6"/>
    <p:sldId id="258" r:id="rId7"/>
    <p:sldId id="259" r:id="rId8"/>
    <p:sldId id="260" r:id="rId9"/>
    <p:sldId id="261" r:id="rId10"/>
    <p:sldId id="263" r:id="rId11"/>
    <p:sldId id="282" r:id="rId12"/>
    <p:sldId id="264" r:id="rId13"/>
    <p:sldId id="265" r:id="rId14"/>
    <p:sldId id="266" r:id="rId15"/>
    <p:sldId id="267" r:id="rId16"/>
    <p:sldId id="268" r:id="rId17"/>
    <p:sldId id="271" r:id="rId18"/>
    <p:sldId id="272" r:id="rId19"/>
    <p:sldId id="285" r:id="rId20"/>
    <p:sldId id="286" r:id="rId21"/>
    <p:sldId id="273" r:id="rId22"/>
    <p:sldId id="274" r:id="rId23"/>
    <p:sldId id="275" r:id="rId24"/>
    <p:sldId id="276" r:id="rId25"/>
    <p:sldId id="280" r:id="rId26"/>
    <p:sldId id="281" r:id="rId27"/>
    <p:sldId id="269" r:id="rId28"/>
    <p:sldId id="270" r:id="rId29"/>
    <p:sldId id="277" r:id="rId30"/>
    <p:sldId id="278" r:id="rId31"/>
    <p:sldId id="279" r:id="rId32"/>
    <p:sldId id="283" r:id="rId33"/>
    <p:sldId id="284" r:id="rId34"/>
  </p:sldIdLst>
  <p:sldSz cx="9144000" cy="6858000" type="screen4x3"/>
  <p:notesSz cx="6858000" cy="9144000"/>
  <p:defaultTextStyle>
    <a:defPPr>
      <a:defRPr lang="en-US"/>
    </a:defPPr>
    <a:lvl1pPr algn="l" defTabSz="457200" rtl="0" eaLnBrk="0" fontAlgn="base" hangingPunct="0">
      <a:spcBef>
        <a:spcPct val="0"/>
      </a:spcBef>
      <a:spcAft>
        <a:spcPct val="0"/>
      </a:spcAft>
      <a:defRPr sz="1200" kern="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1pPr>
    <a:lvl2pPr marL="228600" indent="228600" algn="l" defTabSz="457200" rtl="0" eaLnBrk="0" fontAlgn="base" hangingPunct="0">
      <a:spcBef>
        <a:spcPct val="0"/>
      </a:spcBef>
      <a:spcAft>
        <a:spcPct val="0"/>
      </a:spcAft>
      <a:defRPr sz="1200" kern="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2pPr>
    <a:lvl3pPr marL="457200" indent="457200" algn="l" defTabSz="457200" rtl="0" eaLnBrk="0" fontAlgn="base" hangingPunct="0">
      <a:spcBef>
        <a:spcPct val="0"/>
      </a:spcBef>
      <a:spcAft>
        <a:spcPct val="0"/>
      </a:spcAft>
      <a:defRPr sz="1200" kern="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3pPr>
    <a:lvl4pPr marL="685800" indent="685800" algn="l" defTabSz="457200" rtl="0" eaLnBrk="0" fontAlgn="base" hangingPunct="0">
      <a:spcBef>
        <a:spcPct val="0"/>
      </a:spcBef>
      <a:spcAft>
        <a:spcPct val="0"/>
      </a:spcAft>
      <a:defRPr sz="1200" kern="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4pPr>
    <a:lvl5pPr marL="914400" indent="914400" algn="l" defTabSz="457200" rtl="0" eaLnBrk="0" fontAlgn="base" hangingPunct="0">
      <a:spcBef>
        <a:spcPct val="0"/>
      </a:spcBef>
      <a:spcAft>
        <a:spcPct val="0"/>
      </a:spcAft>
      <a:defRPr sz="1200" kern="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5pPr>
    <a:lvl6pPr marL="2286000" algn="l" defTabSz="914400" rtl="0" eaLnBrk="1" latinLnBrk="0" hangingPunct="1">
      <a:defRPr sz="1200" kern="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6pPr>
    <a:lvl7pPr marL="2743200" algn="l" defTabSz="914400" rtl="0" eaLnBrk="1" latinLnBrk="0" hangingPunct="1">
      <a:defRPr sz="1200" kern="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7pPr>
    <a:lvl8pPr marL="3200400" algn="l" defTabSz="914400" rtl="0" eaLnBrk="1" latinLnBrk="0" hangingPunct="1">
      <a:defRPr sz="1200" kern="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8pPr>
    <a:lvl9pPr marL="3657600" algn="l" defTabSz="914400" rtl="0" eaLnBrk="1" latinLnBrk="0" hangingPunct="1">
      <a:defRPr sz="1200" kern="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33FF"/>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22" name="Rectangle 1">
            <a:extLst>
              <a:ext uri="{FF2B5EF4-FFF2-40B4-BE49-F238E27FC236}">
                <a16:creationId xmlns:a16="http://schemas.microsoft.com/office/drawing/2014/main" id="{38EC6552-174B-4F4D-9381-2A7AAA8E0D84}"/>
              </a:ext>
            </a:extLst>
          </p:cNvPr>
          <p:cNvSpPr>
            <a:spLocks noGrp="1" noRot="1" noChangeAspect="1"/>
          </p:cNvSpPr>
          <p:nvPr>
            <p:ph type="sldImg" idx="2"/>
          </p:nvPr>
        </p:nvSpPr>
        <p:spPr bwMode="auto">
          <a:xfrm>
            <a:off x="1143000" y="685800"/>
            <a:ext cx="4572000" cy="3429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 name="Rectangle 2">
            <a:extLst>
              <a:ext uri="{FF2B5EF4-FFF2-40B4-BE49-F238E27FC236}">
                <a16:creationId xmlns:a16="http://schemas.microsoft.com/office/drawing/2014/main" id="{902FD904-BDC8-4C60-B6FE-55769B68850A}"/>
              </a:ext>
            </a:extLst>
          </p:cNvPr>
          <p:cNvSpPr>
            <a:spLocks noGrp="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t" anchorCtr="0" compatLnSpc="1">
            <a:prstTxWarp prst="textNoShape">
              <a:avLst/>
            </a:prstTxWarp>
          </a:bodyPr>
          <a:lstStyle/>
          <a:p>
            <a:pPr lvl="0"/>
            <a:r>
              <a:rPr lang="en-US" noProof="0">
                <a:sym typeface="Noteworthy Bold" charset="0"/>
              </a:rPr>
              <a:t>Click to edit Master text styles</a:t>
            </a:r>
          </a:p>
          <a:p>
            <a:pPr lvl="1"/>
            <a:r>
              <a:rPr lang="en-US" noProof="0">
                <a:sym typeface="Noteworthy Bold" charset="0"/>
              </a:rPr>
              <a:t>Second level</a:t>
            </a:r>
          </a:p>
          <a:p>
            <a:pPr lvl="2"/>
            <a:r>
              <a:rPr lang="en-US" noProof="0">
                <a:sym typeface="Noteworthy Bold" charset="0"/>
              </a:rPr>
              <a:t>Third level</a:t>
            </a:r>
          </a:p>
          <a:p>
            <a:pPr lvl="3"/>
            <a:r>
              <a:rPr lang="en-US" noProof="0">
                <a:sym typeface="Noteworthy Bold" charset="0"/>
              </a:rPr>
              <a:t>Fourth level</a:t>
            </a:r>
          </a:p>
          <a:p>
            <a:pPr lvl="4"/>
            <a:r>
              <a:rPr lang="en-US" noProof="0">
                <a:sym typeface="Noteworthy Bold" charset="0"/>
              </a:rPr>
              <a:t>Fifth level</a:t>
            </a:r>
          </a:p>
        </p:txBody>
      </p:sp>
    </p:spTree>
  </p:cSld>
  <p:clrMap bg1="lt1" tx1="dk1" bg2="lt2" tx2="dk2" accent1="accent1" accent2="accent2" accent3="accent3" accent4="accent4" accent5="accent5" accent6="accent6" hlink="hlink" folHlink="folHlink"/>
  <p:notesStyle>
    <a:lvl1pPr algn="l" defTabSz="457200" rtl="0" eaLnBrk="0" fontAlgn="base" hangingPunct="0">
      <a:lnSpc>
        <a:spcPts val="3500"/>
      </a:lnSpc>
      <a:spcBef>
        <a:spcPct val="0"/>
      </a:spcBef>
      <a:spcAft>
        <a:spcPct val="0"/>
      </a:spcAft>
      <a:defRPr sz="2400" kern="1200">
        <a:solidFill>
          <a:srgbClr val="572E2D"/>
        </a:solidFill>
        <a:latin typeface="Noteworthy Bold" charset="0"/>
        <a:ea typeface="Noteworthy Bold" charset="0"/>
        <a:cs typeface="Noteworthy Bold" charset="0"/>
        <a:sym typeface="Noteworthy Bold" charset="0"/>
      </a:defRPr>
    </a:lvl1pPr>
    <a:lvl2pPr marL="228600" algn="l" defTabSz="457200" rtl="0" eaLnBrk="0" fontAlgn="base" hangingPunct="0">
      <a:lnSpc>
        <a:spcPts val="3500"/>
      </a:lnSpc>
      <a:spcBef>
        <a:spcPct val="0"/>
      </a:spcBef>
      <a:spcAft>
        <a:spcPct val="0"/>
      </a:spcAft>
      <a:defRPr sz="2400" kern="1200">
        <a:solidFill>
          <a:srgbClr val="572E2D"/>
        </a:solidFill>
        <a:latin typeface="Noteworthy Bold" charset="0"/>
        <a:ea typeface="Noteworthy Bold" charset="0"/>
        <a:cs typeface="Noteworthy Bold" charset="0"/>
        <a:sym typeface="Noteworthy Bold" charset="0"/>
      </a:defRPr>
    </a:lvl2pPr>
    <a:lvl3pPr marL="457200" algn="l" defTabSz="457200" rtl="0" eaLnBrk="0" fontAlgn="base" hangingPunct="0">
      <a:lnSpc>
        <a:spcPts val="3500"/>
      </a:lnSpc>
      <a:spcBef>
        <a:spcPct val="0"/>
      </a:spcBef>
      <a:spcAft>
        <a:spcPct val="0"/>
      </a:spcAft>
      <a:defRPr sz="2400" kern="1200">
        <a:solidFill>
          <a:srgbClr val="572E2D"/>
        </a:solidFill>
        <a:latin typeface="Noteworthy Bold" charset="0"/>
        <a:ea typeface="Noteworthy Bold" charset="0"/>
        <a:cs typeface="Noteworthy Bold" charset="0"/>
        <a:sym typeface="Noteworthy Bold" charset="0"/>
      </a:defRPr>
    </a:lvl3pPr>
    <a:lvl4pPr marL="685800" algn="l" defTabSz="457200" rtl="0" eaLnBrk="0" fontAlgn="base" hangingPunct="0">
      <a:lnSpc>
        <a:spcPts val="3500"/>
      </a:lnSpc>
      <a:spcBef>
        <a:spcPct val="0"/>
      </a:spcBef>
      <a:spcAft>
        <a:spcPct val="0"/>
      </a:spcAft>
      <a:defRPr sz="2400" kern="1200">
        <a:solidFill>
          <a:srgbClr val="572E2D"/>
        </a:solidFill>
        <a:latin typeface="Noteworthy Bold" charset="0"/>
        <a:ea typeface="Noteworthy Bold" charset="0"/>
        <a:cs typeface="Noteworthy Bold" charset="0"/>
        <a:sym typeface="Noteworthy Bold" charset="0"/>
      </a:defRPr>
    </a:lvl4pPr>
    <a:lvl5pPr marL="914400" algn="l" defTabSz="457200" rtl="0" eaLnBrk="0" fontAlgn="base" hangingPunct="0">
      <a:lnSpc>
        <a:spcPts val="3500"/>
      </a:lnSpc>
      <a:spcBef>
        <a:spcPct val="0"/>
      </a:spcBef>
      <a:spcAft>
        <a:spcPct val="0"/>
      </a:spcAft>
      <a:defRPr sz="2400" kern="1200">
        <a:solidFill>
          <a:srgbClr val="572E2D"/>
        </a:solidFill>
        <a:latin typeface="Noteworthy Bold" charset="0"/>
        <a:ea typeface="Noteworthy Bold" charset="0"/>
        <a:cs typeface="Noteworthy Bold" charset="0"/>
        <a:sym typeface="Noteworthy Bold"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a:extLst>
              <a:ext uri="{FF2B5EF4-FFF2-40B4-BE49-F238E27FC236}">
                <a16:creationId xmlns:a16="http://schemas.microsoft.com/office/drawing/2014/main" id="{D78FC9C5-7969-4199-A120-6E7FF009CCC5}"/>
              </a:ext>
            </a:extLst>
          </p:cNvPr>
          <p:cNvSpPr>
            <a:spLocks noGrp="1" noRot="1" noChangeAspect="1" noTextEdit="1"/>
          </p:cNvSpPr>
          <p:nvPr>
            <p:ph type="sldImg"/>
          </p:nvPr>
        </p:nvSpPr>
        <p:spPr/>
      </p:sp>
      <p:sp>
        <p:nvSpPr>
          <p:cNvPr id="9219" name="Notes Placeholder 2">
            <a:extLst>
              <a:ext uri="{FF2B5EF4-FFF2-40B4-BE49-F238E27FC236}">
                <a16:creationId xmlns:a16="http://schemas.microsoft.com/office/drawing/2014/main" id="{E5646A4B-A2DA-4D5A-8EE2-FBF867B80FF0}"/>
              </a:ext>
            </a:extLst>
          </p:cNvPr>
          <p:cNvSpPr>
            <a:spLocks noGrp="1"/>
          </p:cNvSpPr>
          <p:nvPr>
            <p:ph type="body" idx="1"/>
          </p:nvPr>
        </p:nvSpPr>
        <p:spPr>
          <a:noFill/>
          <a:extLst>
            <a:ext uri="{91240B29-F687-4F45-9708-019B960494DF}">
              <a14:hiddenLine xmlns:a14="http://schemas.microsoft.com/office/drawing/2010/main" w="12700" cap="rnd">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a:extLst>
              <a:ext uri="{FF2B5EF4-FFF2-40B4-BE49-F238E27FC236}">
                <a16:creationId xmlns:a16="http://schemas.microsoft.com/office/drawing/2014/main" id="{4B440DA7-FF7A-4521-BB33-74629E59E450}"/>
              </a:ext>
            </a:extLst>
          </p:cNvPr>
          <p:cNvSpPr>
            <a:spLocks noGrp="1" noRot="1" noChangeAspect="1" noTextEdit="1"/>
          </p:cNvSpPr>
          <p:nvPr>
            <p:ph type="sldImg"/>
          </p:nvPr>
        </p:nvSpPr>
        <p:spPr/>
      </p:sp>
      <p:sp>
        <p:nvSpPr>
          <p:cNvPr id="11267" name="Notes Placeholder 2">
            <a:extLst>
              <a:ext uri="{FF2B5EF4-FFF2-40B4-BE49-F238E27FC236}">
                <a16:creationId xmlns:a16="http://schemas.microsoft.com/office/drawing/2014/main" id="{34C12264-406E-4A7E-B302-C09750C3A086}"/>
              </a:ext>
            </a:extLst>
          </p:cNvPr>
          <p:cNvSpPr>
            <a:spLocks noGrp="1"/>
          </p:cNvSpPr>
          <p:nvPr>
            <p:ph type="body" idx="1"/>
          </p:nvPr>
        </p:nvSpPr>
        <p:spPr>
          <a:noFill/>
          <a:extLst>
            <a:ext uri="{91240B29-F687-4F45-9708-019B960494DF}">
              <a14:hiddenLine xmlns:a14="http://schemas.microsoft.com/office/drawing/2010/main" w="12700" cap="rnd">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a:extLst>
              <a:ext uri="{FF2B5EF4-FFF2-40B4-BE49-F238E27FC236}">
                <a16:creationId xmlns:a16="http://schemas.microsoft.com/office/drawing/2014/main" id="{250AE031-799C-4A0F-AF0E-34A717BEEE0D}"/>
              </a:ext>
            </a:extLst>
          </p:cNvPr>
          <p:cNvSpPr>
            <a:spLocks noGrp="1" noRot="1" noChangeAspect="1" noTextEdit="1"/>
          </p:cNvSpPr>
          <p:nvPr>
            <p:ph type="sldImg"/>
          </p:nvPr>
        </p:nvSpPr>
        <p:spPr/>
      </p:sp>
      <p:sp>
        <p:nvSpPr>
          <p:cNvPr id="25603" name="Notes Placeholder 2">
            <a:extLst>
              <a:ext uri="{FF2B5EF4-FFF2-40B4-BE49-F238E27FC236}">
                <a16:creationId xmlns:a16="http://schemas.microsoft.com/office/drawing/2014/main" id="{6D9A5F28-A138-47D6-B7E7-434BE359875B}"/>
              </a:ext>
            </a:extLst>
          </p:cNvPr>
          <p:cNvSpPr>
            <a:spLocks noGrp="1"/>
          </p:cNvSpPr>
          <p:nvPr>
            <p:ph type="body" idx="1"/>
          </p:nvPr>
        </p:nvSpPr>
        <p:spPr>
          <a:noFill/>
          <a:extLst>
            <a:ext uri="{91240B29-F687-4F45-9708-019B960494DF}">
              <a14:hiddenLine xmlns:a14="http://schemas.microsoft.com/office/drawing/2010/main" w="12700" cap="rnd">
                <a:solidFill>
                  <a:srgbClr val="000000"/>
                </a:solidFill>
                <a:miter lim="800000"/>
                <a:headEnd/>
                <a:tailEnd/>
              </a14:hiddenLine>
            </a:ext>
          </a:extLst>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33275540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97337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693830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9725"/>
            <a:ext cx="3543300" cy="52482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152900" y="1609725"/>
            <a:ext cx="3543300" cy="52482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358735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660029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2108691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496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4432308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Trebuchet MS" pitchFamily="34" charset="0"/>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209638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642237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886450" y="0"/>
            <a:ext cx="1809750" cy="6858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0"/>
            <a:ext cx="5276850" cy="6858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976194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8927293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807824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8230100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659013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36866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1859374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245355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521498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Trebuchet MS" pitchFamily="34" charset="0"/>
            </a:endParaRPr>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3336691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917908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733914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339815015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211489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31614495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9725"/>
            <a:ext cx="3543300" cy="52482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152900" y="1609725"/>
            <a:ext cx="3543300" cy="52482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371724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891196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31180780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3370030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36732087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Trebuchet MS" pitchFamily="34" charset="0"/>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9978073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7451985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886450" y="0"/>
            <a:ext cx="1809750" cy="6858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0"/>
            <a:ext cx="5276850" cy="6858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535605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143729390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368647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21975928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881479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7144626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413486059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09169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16880799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Trebuchet MS" pitchFamily="34" charset="0"/>
            </a:endParaRPr>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7400818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5219417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20011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4.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4.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5" name="AutoShape 1">
            <a:extLst>
              <a:ext uri="{FF2B5EF4-FFF2-40B4-BE49-F238E27FC236}">
                <a16:creationId xmlns:a16="http://schemas.microsoft.com/office/drawing/2014/main" id="{292DCF52-DCEB-435B-9CD8-9432346C1CCD}"/>
              </a:ext>
            </a:extLst>
          </p:cNvPr>
          <p:cNvSpPr>
            <a:spLocks/>
          </p:cNvSpPr>
          <p:nvPr/>
        </p:nvSpPr>
        <p:spPr bwMode="auto">
          <a:xfrm rot="21240000">
            <a:off x="598488" y="1004888"/>
            <a:ext cx="4319587" cy="43116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rgbClr val="FAFAFA"/>
          </a:solidFill>
          <a:ln w="3175" cap="rnd" cmpd="sng">
            <a:solidFill>
              <a:srgbClr val="EAEAEA"/>
            </a:solidFill>
            <a:prstDash val="solid"/>
            <a:round/>
            <a:headEnd/>
            <a:tailEnd/>
          </a:ln>
          <a:effectLst>
            <a:outerShdw blurRad="63500" dist="12700" dir="5400000" algn="ctr" rotWithShape="0">
              <a:srgbClr val="000000">
                <a:alpha val="39999"/>
              </a:srgbClr>
            </a:outerShdw>
          </a:effectLst>
        </p:spPr>
        <p:txBody>
          <a:bodyPr lIns="0" tIns="0" rIns="0" bIns="0" anchor="ctr"/>
          <a:lstStyle/>
          <a:p>
            <a:pPr algn="ctr" defTabSz="914400" eaLnBrk="1">
              <a:defRPr/>
            </a:pPr>
            <a:endParaRPr lang="en-US" sz="1800">
              <a:solidFill>
                <a:srgbClr val="FFFFFF"/>
              </a:solidFill>
              <a:latin typeface="Trebuchet MS" pitchFamily="34" charset="0"/>
              <a:ea typeface="+mn-ea"/>
              <a:cs typeface="+mn-cs"/>
              <a:sym typeface="Trebuchet MS" pitchFamily="34" charset="0"/>
            </a:endParaRPr>
          </a:p>
        </p:txBody>
      </p:sp>
      <p:sp>
        <p:nvSpPr>
          <p:cNvPr id="1026" name="AutoShape 2">
            <a:extLst>
              <a:ext uri="{FF2B5EF4-FFF2-40B4-BE49-F238E27FC236}">
                <a16:creationId xmlns:a16="http://schemas.microsoft.com/office/drawing/2014/main" id="{103BDDDA-F12C-4595-B753-D033FCFAEC89}"/>
              </a:ext>
            </a:extLst>
          </p:cNvPr>
          <p:cNvSpPr>
            <a:spLocks/>
          </p:cNvSpPr>
          <p:nvPr/>
        </p:nvSpPr>
        <p:spPr bwMode="auto">
          <a:xfrm rot="21420000">
            <a:off x="596900" y="998538"/>
            <a:ext cx="4319588" cy="43132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rgbClr val="FAFAFA"/>
          </a:solidFill>
          <a:ln w="3175" cap="rnd" cmpd="sng">
            <a:solidFill>
              <a:srgbClr val="EAEAEA"/>
            </a:solidFill>
            <a:prstDash val="solid"/>
            <a:round/>
            <a:headEnd/>
            <a:tailEnd/>
          </a:ln>
          <a:effectLst>
            <a:outerShdw blurRad="63500" dist="12700" dir="5400000" algn="ctr" rotWithShape="0">
              <a:srgbClr val="000000">
                <a:alpha val="39999"/>
              </a:srgbClr>
            </a:outerShdw>
          </a:effectLst>
        </p:spPr>
        <p:txBody>
          <a:bodyPr lIns="0" tIns="0" rIns="0" bIns="0" anchor="ctr"/>
          <a:lstStyle/>
          <a:p>
            <a:pPr algn="ctr" defTabSz="914400" eaLnBrk="1">
              <a:defRPr/>
            </a:pPr>
            <a:endParaRPr lang="en-US" sz="1800">
              <a:solidFill>
                <a:srgbClr val="FFFFFF"/>
              </a:solidFill>
              <a:latin typeface="Trebuchet MS" pitchFamily="34" charset="0"/>
              <a:ea typeface="+mn-ea"/>
              <a:cs typeface="+mn-cs"/>
              <a:sym typeface="Trebuchet MS" pitchFamily="34" charset="0"/>
            </a:endParaRPr>
          </a:p>
        </p:txBody>
      </p:sp>
      <p:sp>
        <p:nvSpPr>
          <p:cNvPr id="1028" name="Rectangle 3">
            <a:extLst>
              <a:ext uri="{FF2B5EF4-FFF2-40B4-BE49-F238E27FC236}">
                <a16:creationId xmlns:a16="http://schemas.microsoft.com/office/drawing/2014/main" id="{014DC1CC-A659-495E-BC8C-AF84C03B8370}"/>
              </a:ext>
            </a:extLst>
          </p:cNvPr>
          <p:cNvSpPr>
            <a:spLocks noGrp="1"/>
          </p:cNvSpPr>
          <p:nvPr>
            <p:ph type="title"/>
          </p:nvPr>
        </p:nvSpPr>
        <p:spPr bwMode="auto">
          <a:xfrm>
            <a:off x="457200" y="0"/>
            <a:ext cx="7239000" cy="1463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b" anchorCtr="0" compatLnSpc="1">
            <a:prstTxWarp prst="textNoShape">
              <a:avLst/>
            </a:prstTxWarp>
          </a:bodyPr>
          <a:lstStyle/>
          <a:p>
            <a:pPr lvl="0"/>
            <a:r>
              <a:rPr lang="en-US" altLang="en-US">
                <a:sym typeface="Helvetica" panose="020B0604020202020204" pitchFamily="34" charset="0"/>
              </a:rPr>
              <a:t>Click to edit Master title style</a:t>
            </a:r>
          </a:p>
        </p:txBody>
      </p:sp>
      <p:sp>
        <p:nvSpPr>
          <p:cNvPr id="1029" name="Rectangle 4">
            <a:extLst>
              <a:ext uri="{FF2B5EF4-FFF2-40B4-BE49-F238E27FC236}">
                <a16:creationId xmlns:a16="http://schemas.microsoft.com/office/drawing/2014/main" id="{4D4E0D66-9079-4F48-B7CD-A5CB2CAA8293}"/>
              </a:ext>
            </a:extLst>
          </p:cNvPr>
          <p:cNvSpPr>
            <a:spLocks noGrp="1"/>
          </p:cNvSpPr>
          <p:nvPr>
            <p:ph type="body" idx="1"/>
          </p:nvPr>
        </p:nvSpPr>
        <p:spPr bwMode="auto">
          <a:xfrm>
            <a:off x="457200" y="1609725"/>
            <a:ext cx="7239000" cy="5248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0800" tIns="50800" rIns="50800" bIns="50800" numCol="1" anchor="t" anchorCtr="0" compatLnSpc="1">
            <a:prstTxWarp prst="textNoShape">
              <a:avLst/>
            </a:prstTxWarp>
          </a:bodyPr>
          <a:lstStyle/>
          <a:p>
            <a:pPr lvl="0"/>
            <a:r>
              <a:rPr lang="en-US" altLang="en-US">
                <a:sym typeface="Trebuchet MS" panose="020B0603020202020204" pitchFamily="34" charset="0"/>
              </a:rPr>
              <a:t>Click to edit Master text styles</a:t>
            </a:r>
          </a:p>
          <a:p>
            <a:pPr lvl="1"/>
            <a:r>
              <a:rPr lang="en-US" altLang="en-US">
                <a:sym typeface="Trebuchet MS" panose="020B0603020202020204" pitchFamily="34" charset="0"/>
              </a:rPr>
              <a:t>Second level</a:t>
            </a:r>
          </a:p>
          <a:p>
            <a:pPr lvl="2"/>
            <a:r>
              <a:rPr lang="en-US" altLang="en-US">
                <a:sym typeface="Trebuchet MS" panose="020B0603020202020204" pitchFamily="34" charset="0"/>
              </a:rPr>
              <a:t>Third level</a:t>
            </a:r>
          </a:p>
          <a:p>
            <a:pPr lvl="3"/>
            <a:r>
              <a:rPr lang="en-US" altLang="en-US">
                <a:sym typeface="Trebuchet MS" panose="020B0603020202020204" pitchFamily="34" charset="0"/>
              </a:rPr>
              <a:t>Fourth level</a:t>
            </a:r>
          </a:p>
          <a:p>
            <a:pPr lvl="4"/>
            <a:r>
              <a:rPr lang="en-US" altLang="en-US">
                <a:sym typeface="Trebuchet MS" panose="020B0603020202020204" pitchFamily="34" charset="0"/>
              </a:rPr>
              <a:t>Fifth level</a:t>
            </a:r>
          </a:p>
        </p:txBody>
      </p:sp>
    </p:spTree>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Lst>
  <p:txStyles>
    <p:titleStyle>
      <a:lvl1pPr algn="l" defTabSz="457200" rtl="0" eaLnBrk="0" fontAlgn="base" hangingPunct="0">
        <a:spcBef>
          <a:spcPct val="0"/>
        </a:spcBef>
        <a:spcAft>
          <a:spcPct val="0"/>
        </a:spcAft>
        <a:defRPr sz="1200">
          <a:solidFill>
            <a:srgbClr val="000000"/>
          </a:solidFill>
          <a:latin typeface="+mj-lt"/>
          <a:ea typeface="+mj-ea"/>
          <a:cs typeface="+mj-cs"/>
          <a:sym typeface="Helvetica" panose="020B0604020202020204" pitchFamily="34" charset="0"/>
        </a:defRPr>
      </a:lvl1pPr>
      <a:lvl2pPr algn="l" defTabSz="457200" rtl="0" eaLnBrk="0" fontAlgn="base" hangingPunct="0">
        <a:spcBef>
          <a:spcPct val="0"/>
        </a:spcBef>
        <a:spcAft>
          <a:spcPct val="0"/>
        </a:spcAft>
        <a:defRPr sz="1200">
          <a:solidFill>
            <a:srgbClr val="000000"/>
          </a:solidFill>
          <a:latin typeface="Helvetica" charset="0"/>
          <a:ea typeface="Helvetica" charset="0"/>
          <a:cs typeface="Helvetica" charset="0"/>
          <a:sym typeface="Helvetica" panose="020B0604020202020204" pitchFamily="34" charset="0"/>
        </a:defRPr>
      </a:lvl2pPr>
      <a:lvl3pPr algn="l" defTabSz="457200" rtl="0" eaLnBrk="0" fontAlgn="base" hangingPunct="0">
        <a:spcBef>
          <a:spcPct val="0"/>
        </a:spcBef>
        <a:spcAft>
          <a:spcPct val="0"/>
        </a:spcAft>
        <a:defRPr sz="1200">
          <a:solidFill>
            <a:srgbClr val="000000"/>
          </a:solidFill>
          <a:latin typeface="Helvetica" charset="0"/>
          <a:ea typeface="Helvetica" charset="0"/>
          <a:cs typeface="Helvetica" charset="0"/>
          <a:sym typeface="Helvetica" panose="020B0604020202020204" pitchFamily="34" charset="0"/>
        </a:defRPr>
      </a:lvl3pPr>
      <a:lvl4pPr algn="l" defTabSz="457200" rtl="0" eaLnBrk="0" fontAlgn="base" hangingPunct="0">
        <a:spcBef>
          <a:spcPct val="0"/>
        </a:spcBef>
        <a:spcAft>
          <a:spcPct val="0"/>
        </a:spcAft>
        <a:defRPr sz="1200">
          <a:solidFill>
            <a:srgbClr val="000000"/>
          </a:solidFill>
          <a:latin typeface="Helvetica" charset="0"/>
          <a:ea typeface="Helvetica" charset="0"/>
          <a:cs typeface="Helvetica" charset="0"/>
          <a:sym typeface="Helvetica" panose="020B0604020202020204" pitchFamily="34" charset="0"/>
        </a:defRPr>
      </a:lvl4pPr>
      <a:lvl5pPr algn="l" defTabSz="457200" rtl="0" eaLnBrk="0" fontAlgn="base" hangingPunct="0">
        <a:spcBef>
          <a:spcPct val="0"/>
        </a:spcBef>
        <a:spcAft>
          <a:spcPct val="0"/>
        </a:spcAft>
        <a:defRPr sz="1200">
          <a:solidFill>
            <a:srgbClr val="000000"/>
          </a:solidFill>
          <a:latin typeface="Helvetica" charset="0"/>
          <a:ea typeface="Helvetica" charset="0"/>
          <a:cs typeface="Helvetica" charset="0"/>
          <a:sym typeface="Helvetica" panose="020B0604020202020204" pitchFamily="34" charset="0"/>
        </a:defRPr>
      </a:lvl5pPr>
      <a:lvl6pPr marL="457200" algn="l" defTabSz="457200" rtl="0" fontAlgn="base" hangingPunct="0">
        <a:spcBef>
          <a:spcPct val="0"/>
        </a:spcBef>
        <a:spcAft>
          <a:spcPct val="0"/>
        </a:spcAft>
        <a:defRPr sz="1200">
          <a:solidFill>
            <a:srgbClr val="000000"/>
          </a:solidFill>
          <a:latin typeface="Helvetica" charset="0"/>
          <a:ea typeface="Helvetica" charset="0"/>
          <a:cs typeface="Helvetica" charset="0"/>
          <a:sym typeface="Helvetica" charset="0"/>
        </a:defRPr>
      </a:lvl6pPr>
      <a:lvl7pPr marL="914400" algn="l" defTabSz="457200" rtl="0" fontAlgn="base" hangingPunct="0">
        <a:spcBef>
          <a:spcPct val="0"/>
        </a:spcBef>
        <a:spcAft>
          <a:spcPct val="0"/>
        </a:spcAft>
        <a:defRPr sz="1200">
          <a:solidFill>
            <a:srgbClr val="000000"/>
          </a:solidFill>
          <a:latin typeface="Helvetica" charset="0"/>
          <a:ea typeface="Helvetica" charset="0"/>
          <a:cs typeface="Helvetica" charset="0"/>
          <a:sym typeface="Helvetica" charset="0"/>
        </a:defRPr>
      </a:lvl7pPr>
      <a:lvl8pPr marL="1371600" algn="l" defTabSz="457200" rtl="0" fontAlgn="base" hangingPunct="0">
        <a:spcBef>
          <a:spcPct val="0"/>
        </a:spcBef>
        <a:spcAft>
          <a:spcPct val="0"/>
        </a:spcAft>
        <a:defRPr sz="1200">
          <a:solidFill>
            <a:srgbClr val="000000"/>
          </a:solidFill>
          <a:latin typeface="Helvetica" charset="0"/>
          <a:ea typeface="Helvetica" charset="0"/>
          <a:cs typeface="Helvetica" charset="0"/>
          <a:sym typeface="Helvetica" charset="0"/>
        </a:defRPr>
      </a:lvl8pPr>
      <a:lvl9pPr marL="1828800" algn="l" defTabSz="457200" rtl="0" fontAlgn="base" hangingPunct="0">
        <a:spcBef>
          <a:spcPct val="0"/>
        </a:spcBef>
        <a:spcAft>
          <a:spcPct val="0"/>
        </a:spcAft>
        <a:defRPr sz="1200">
          <a:solidFill>
            <a:srgbClr val="000000"/>
          </a:solidFill>
          <a:latin typeface="Helvetica" charset="0"/>
          <a:ea typeface="Helvetica" charset="0"/>
          <a:cs typeface="Helvetica" charset="0"/>
          <a:sym typeface="Helvetica" charset="0"/>
        </a:defRPr>
      </a:lvl9pPr>
    </p:titleStyle>
    <p:bodyStyle>
      <a:lvl1pPr marL="342900" indent="-342900" algn="ctr" rtl="0" eaLnBrk="0" fontAlgn="base" hangingPunct="0">
        <a:spcBef>
          <a:spcPct val="0"/>
        </a:spcBef>
        <a:spcAft>
          <a:spcPct val="0"/>
        </a:spcAft>
        <a:defRPr>
          <a:solidFill>
            <a:srgbClr val="FFFFFF"/>
          </a:solidFill>
          <a:latin typeface="+mn-lt"/>
          <a:ea typeface="+mn-ea"/>
          <a:cs typeface="+mn-cs"/>
          <a:sym typeface="Trebuchet MS" panose="020B0603020202020204" pitchFamily="34" charset="0"/>
        </a:defRPr>
      </a:lvl1pPr>
      <a:lvl2pPr marL="457200" algn="ctr" rtl="0" eaLnBrk="0" fontAlgn="base" hangingPunct="0">
        <a:spcBef>
          <a:spcPct val="0"/>
        </a:spcBef>
        <a:spcAft>
          <a:spcPct val="0"/>
        </a:spcAft>
        <a:defRPr>
          <a:solidFill>
            <a:srgbClr val="FFFFFF"/>
          </a:solidFill>
          <a:latin typeface="+mn-lt"/>
          <a:ea typeface="+mn-ea"/>
          <a:cs typeface="+mn-cs"/>
          <a:sym typeface="Trebuchet MS" panose="020B0603020202020204" pitchFamily="34" charset="0"/>
        </a:defRPr>
      </a:lvl2pPr>
      <a:lvl3pPr marL="914400" algn="ctr" rtl="0" eaLnBrk="0" fontAlgn="base" hangingPunct="0">
        <a:spcBef>
          <a:spcPct val="0"/>
        </a:spcBef>
        <a:spcAft>
          <a:spcPct val="0"/>
        </a:spcAft>
        <a:defRPr>
          <a:solidFill>
            <a:srgbClr val="FFFFFF"/>
          </a:solidFill>
          <a:latin typeface="+mn-lt"/>
          <a:ea typeface="+mn-ea"/>
          <a:cs typeface="+mn-cs"/>
          <a:sym typeface="Trebuchet MS" panose="020B0603020202020204" pitchFamily="34" charset="0"/>
        </a:defRPr>
      </a:lvl3pPr>
      <a:lvl4pPr marL="1371600" algn="ctr" rtl="0" eaLnBrk="0" fontAlgn="base" hangingPunct="0">
        <a:spcBef>
          <a:spcPct val="0"/>
        </a:spcBef>
        <a:spcAft>
          <a:spcPct val="0"/>
        </a:spcAft>
        <a:defRPr>
          <a:solidFill>
            <a:srgbClr val="FFFFFF"/>
          </a:solidFill>
          <a:latin typeface="+mn-lt"/>
          <a:ea typeface="+mn-ea"/>
          <a:cs typeface="+mn-cs"/>
          <a:sym typeface="Trebuchet MS" panose="020B0603020202020204" pitchFamily="34" charset="0"/>
        </a:defRPr>
      </a:lvl4pPr>
      <a:lvl5pPr marL="1828800" algn="ctr" rtl="0" eaLnBrk="0" fontAlgn="base" hangingPunct="0">
        <a:spcBef>
          <a:spcPct val="0"/>
        </a:spcBef>
        <a:spcAft>
          <a:spcPct val="0"/>
        </a:spcAft>
        <a:defRPr>
          <a:solidFill>
            <a:srgbClr val="FFFFFF"/>
          </a:solidFill>
          <a:latin typeface="+mn-lt"/>
          <a:ea typeface="+mn-ea"/>
          <a:cs typeface="+mn-cs"/>
          <a:sym typeface="Trebuchet MS" panose="020B0603020202020204" pitchFamily="34" charset="0"/>
        </a:defRPr>
      </a:lvl5pPr>
      <a:lvl6pPr marL="2286000" algn="ctr" rtl="0" fontAlgn="base" hangingPunct="0">
        <a:spcBef>
          <a:spcPct val="0"/>
        </a:spcBef>
        <a:spcAft>
          <a:spcPct val="0"/>
        </a:spcAft>
        <a:defRPr>
          <a:solidFill>
            <a:srgbClr val="FFFFFF"/>
          </a:solidFill>
          <a:latin typeface="+mn-lt"/>
          <a:ea typeface="+mn-ea"/>
          <a:cs typeface="+mn-cs"/>
          <a:sym typeface="Trebuchet MS" pitchFamily="34" charset="0"/>
        </a:defRPr>
      </a:lvl6pPr>
      <a:lvl7pPr marL="2743200" algn="ctr" rtl="0" fontAlgn="base" hangingPunct="0">
        <a:spcBef>
          <a:spcPct val="0"/>
        </a:spcBef>
        <a:spcAft>
          <a:spcPct val="0"/>
        </a:spcAft>
        <a:defRPr>
          <a:solidFill>
            <a:srgbClr val="FFFFFF"/>
          </a:solidFill>
          <a:latin typeface="+mn-lt"/>
          <a:ea typeface="+mn-ea"/>
          <a:cs typeface="+mn-cs"/>
          <a:sym typeface="Trebuchet MS" pitchFamily="34" charset="0"/>
        </a:defRPr>
      </a:lvl7pPr>
      <a:lvl8pPr marL="3200400" algn="ctr" rtl="0" fontAlgn="base" hangingPunct="0">
        <a:spcBef>
          <a:spcPct val="0"/>
        </a:spcBef>
        <a:spcAft>
          <a:spcPct val="0"/>
        </a:spcAft>
        <a:defRPr>
          <a:solidFill>
            <a:srgbClr val="FFFFFF"/>
          </a:solidFill>
          <a:latin typeface="+mn-lt"/>
          <a:ea typeface="+mn-ea"/>
          <a:cs typeface="+mn-cs"/>
          <a:sym typeface="Trebuchet MS" pitchFamily="34" charset="0"/>
        </a:defRPr>
      </a:lvl8pPr>
      <a:lvl9pPr marL="3657600" algn="ctr" rtl="0" fontAlgn="base" hangingPunct="0">
        <a:spcBef>
          <a:spcPct val="0"/>
        </a:spcBef>
        <a:spcAft>
          <a:spcPct val="0"/>
        </a:spcAft>
        <a:defRPr>
          <a:solidFill>
            <a:srgbClr val="FFFFFF"/>
          </a:solidFill>
          <a:latin typeface="+mn-lt"/>
          <a:ea typeface="+mn-ea"/>
          <a:cs typeface="+mn-cs"/>
          <a:sym typeface="Trebuchet MS"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pic>
        <p:nvPicPr>
          <p:cNvPr id="2050" name="Picture 1" descr="image.png">
            <a:extLst>
              <a:ext uri="{FF2B5EF4-FFF2-40B4-BE49-F238E27FC236}">
                <a16:creationId xmlns:a16="http://schemas.microsoft.com/office/drawing/2014/main" id="{AFF564F1-5CE1-4D7D-AA2E-9366280E744F}"/>
              </a:ext>
            </a:extLst>
          </p:cNvPr>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2663825" y="-6350"/>
            <a:ext cx="6486525" cy="687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051" name="Line 2">
            <a:extLst>
              <a:ext uri="{FF2B5EF4-FFF2-40B4-BE49-F238E27FC236}">
                <a16:creationId xmlns:a16="http://schemas.microsoft.com/office/drawing/2014/main" id="{0F8390AE-D5E9-4DB1-A159-69EAC94CB733}"/>
              </a:ext>
            </a:extLst>
          </p:cNvPr>
          <p:cNvSpPr>
            <a:spLocks noChangeShapeType="1"/>
          </p:cNvSpPr>
          <p:nvPr/>
        </p:nvSpPr>
        <p:spPr bwMode="auto">
          <a:xfrm flipV="1">
            <a:off x="2665413" y="0"/>
            <a:ext cx="0" cy="6858000"/>
          </a:xfrm>
          <a:prstGeom prst="line">
            <a:avLst/>
          </a:prstGeom>
          <a:noFill/>
          <a:ln w="11430">
            <a:solidFill>
              <a:srgbClr val="F9F9F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xStyles>
    <p:titleStyle>
      <a:lvl1pPr algn="l" defTabSz="457200" rtl="0" eaLnBrk="0" fontAlgn="base" hangingPunct="0">
        <a:spcBef>
          <a:spcPct val="0"/>
        </a:spcBef>
        <a:spcAft>
          <a:spcPct val="0"/>
        </a:spcAft>
        <a:defRPr sz="1200">
          <a:solidFill>
            <a:srgbClr val="000000"/>
          </a:solidFill>
          <a:latin typeface="+mj-lt"/>
          <a:ea typeface="+mj-ea"/>
          <a:cs typeface="+mj-cs"/>
          <a:sym typeface="Helvetica" panose="020B0604020202020204" pitchFamily="34" charset="0"/>
        </a:defRPr>
      </a:lvl1pPr>
      <a:lvl2pPr algn="l" defTabSz="457200" rtl="0" eaLnBrk="0" fontAlgn="base" hangingPunct="0">
        <a:spcBef>
          <a:spcPct val="0"/>
        </a:spcBef>
        <a:spcAft>
          <a:spcPct val="0"/>
        </a:spcAft>
        <a:defRPr sz="1200">
          <a:solidFill>
            <a:srgbClr val="000000"/>
          </a:solidFill>
          <a:latin typeface="Helvetica" charset="0"/>
          <a:ea typeface="Helvetica" charset="0"/>
          <a:cs typeface="Helvetica" charset="0"/>
          <a:sym typeface="Helvetica" panose="020B0604020202020204" pitchFamily="34" charset="0"/>
        </a:defRPr>
      </a:lvl2pPr>
      <a:lvl3pPr algn="l" defTabSz="457200" rtl="0" eaLnBrk="0" fontAlgn="base" hangingPunct="0">
        <a:spcBef>
          <a:spcPct val="0"/>
        </a:spcBef>
        <a:spcAft>
          <a:spcPct val="0"/>
        </a:spcAft>
        <a:defRPr sz="1200">
          <a:solidFill>
            <a:srgbClr val="000000"/>
          </a:solidFill>
          <a:latin typeface="Helvetica" charset="0"/>
          <a:ea typeface="Helvetica" charset="0"/>
          <a:cs typeface="Helvetica" charset="0"/>
          <a:sym typeface="Helvetica" panose="020B0604020202020204" pitchFamily="34" charset="0"/>
        </a:defRPr>
      </a:lvl3pPr>
      <a:lvl4pPr algn="l" defTabSz="457200" rtl="0" eaLnBrk="0" fontAlgn="base" hangingPunct="0">
        <a:spcBef>
          <a:spcPct val="0"/>
        </a:spcBef>
        <a:spcAft>
          <a:spcPct val="0"/>
        </a:spcAft>
        <a:defRPr sz="1200">
          <a:solidFill>
            <a:srgbClr val="000000"/>
          </a:solidFill>
          <a:latin typeface="Helvetica" charset="0"/>
          <a:ea typeface="Helvetica" charset="0"/>
          <a:cs typeface="Helvetica" charset="0"/>
          <a:sym typeface="Helvetica" panose="020B0604020202020204" pitchFamily="34" charset="0"/>
        </a:defRPr>
      </a:lvl4pPr>
      <a:lvl5pPr algn="l" defTabSz="457200" rtl="0" eaLnBrk="0" fontAlgn="base" hangingPunct="0">
        <a:spcBef>
          <a:spcPct val="0"/>
        </a:spcBef>
        <a:spcAft>
          <a:spcPct val="0"/>
        </a:spcAft>
        <a:defRPr sz="1200">
          <a:solidFill>
            <a:srgbClr val="000000"/>
          </a:solidFill>
          <a:latin typeface="Helvetica" charset="0"/>
          <a:ea typeface="Helvetica" charset="0"/>
          <a:cs typeface="Helvetica" charset="0"/>
          <a:sym typeface="Helvetica" panose="020B0604020202020204" pitchFamily="34" charset="0"/>
        </a:defRPr>
      </a:lvl5pPr>
      <a:lvl6pPr marL="457200" algn="l" defTabSz="457200" rtl="0" fontAlgn="base" hangingPunct="0">
        <a:spcBef>
          <a:spcPct val="0"/>
        </a:spcBef>
        <a:spcAft>
          <a:spcPct val="0"/>
        </a:spcAft>
        <a:defRPr sz="1200">
          <a:solidFill>
            <a:srgbClr val="000000"/>
          </a:solidFill>
          <a:latin typeface="Helvetica" charset="0"/>
          <a:ea typeface="Helvetica" charset="0"/>
          <a:cs typeface="Helvetica" charset="0"/>
          <a:sym typeface="Helvetica" charset="0"/>
        </a:defRPr>
      </a:lvl6pPr>
      <a:lvl7pPr marL="914400" algn="l" defTabSz="457200" rtl="0" fontAlgn="base" hangingPunct="0">
        <a:spcBef>
          <a:spcPct val="0"/>
        </a:spcBef>
        <a:spcAft>
          <a:spcPct val="0"/>
        </a:spcAft>
        <a:defRPr sz="1200">
          <a:solidFill>
            <a:srgbClr val="000000"/>
          </a:solidFill>
          <a:latin typeface="Helvetica" charset="0"/>
          <a:ea typeface="Helvetica" charset="0"/>
          <a:cs typeface="Helvetica" charset="0"/>
          <a:sym typeface="Helvetica" charset="0"/>
        </a:defRPr>
      </a:lvl7pPr>
      <a:lvl8pPr marL="1371600" algn="l" defTabSz="457200" rtl="0" fontAlgn="base" hangingPunct="0">
        <a:spcBef>
          <a:spcPct val="0"/>
        </a:spcBef>
        <a:spcAft>
          <a:spcPct val="0"/>
        </a:spcAft>
        <a:defRPr sz="1200">
          <a:solidFill>
            <a:srgbClr val="000000"/>
          </a:solidFill>
          <a:latin typeface="Helvetica" charset="0"/>
          <a:ea typeface="Helvetica" charset="0"/>
          <a:cs typeface="Helvetica" charset="0"/>
          <a:sym typeface="Helvetica" charset="0"/>
        </a:defRPr>
      </a:lvl8pPr>
      <a:lvl9pPr marL="1828800" algn="l" defTabSz="457200" rtl="0" fontAlgn="base" hangingPunct="0">
        <a:spcBef>
          <a:spcPct val="0"/>
        </a:spcBef>
        <a:spcAft>
          <a:spcPct val="0"/>
        </a:spcAft>
        <a:defRPr sz="1200">
          <a:solidFill>
            <a:srgbClr val="000000"/>
          </a:solidFill>
          <a:latin typeface="Helvetica" charset="0"/>
          <a:ea typeface="Helvetica" charset="0"/>
          <a:cs typeface="Helvetica" charset="0"/>
          <a:sym typeface="Helvetica" charset="0"/>
        </a:defRPr>
      </a:lvl9pPr>
    </p:titleStyle>
    <p:bodyStyle>
      <a:lvl1pPr marL="342900" indent="-342900" algn="ctr" rtl="0" eaLnBrk="0" fontAlgn="base" hangingPunct="0">
        <a:spcBef>
          <a:spcPct val="0"/>
        </a:spcBef>
        <a:spcAft>
          <a:spcPct val="0"/>
        </a:spcAft>
        <a:defRPr>
          <a:solidFill>
            <a:srgbClr val="FFFFFF"/>
          </a:solidFill>
          <a:latin typeface="+mn-lt"/>
          <a:ea typeface="+mn-ea"/>
          <a:cs typeface="+mn-cs"/>
          <a:sym typeface="Trebuchet MS" panose="020B0603020202020204" pitchFamily="34" charset="0"/>
        </a:defRPr>
      </a:lvl1pPr>
      <a:lvl2pPr marL="457200" algn="ctr" rtl="0" eaLnBrk="0" fontAlgn="base" hangingPunct="0">
        <a:spcBef>
          <a:spcPct val="0"/>
        </a:spcBef>
        <a:spcAft>
          <a:spcPct val="0"/>
        </a:spcAft>
        <a:defRPr>
          <a:solidFill>
            <a:srgbClr val="FFFFFF"/>
          </a:solidFill>
          <a:latin typeface="+mn-lt"/>
          <a:ea typeface="+mn-ea"/>
          <a:cs typeface="+mn-cs"/>
          <a:sym typeface="Trebuchet MS" panose="020B0603020202020204" pitchFamily="34" charset="0"/>
        </a:defRPr>
      </a:lvl2pPr>
      <a:lvl3pPr marL="914400" algn="ctr" rtl="0" eaLnBrk="0" fontAlgn="base" hangingPunct="0">
        <a:spcBef>
          <a:spcPct val="0"/>
        </a:spcBef>
        <a:spcAft>
          <a:spcPct val="0"/>
        </a:spcAft>
        <a:defRPr>
          <a:solidFill>
            <a:srgbClr val="FFFFFF"/>
          </a:solidFill>
          <a:latin typeface="+mn-lt"/>
          <a:ea typeface="+mn-ea"/>
          <a:cs typeface="+mn-cs"/>
          <a:sym typeface="Trebuchet MS" panose="020B0603020202020204" pitchFamily="34" charset="0"/>
        </a:defRPr>
      </a:lvl3pPr>
      <a:lvl4pPr marL="1371600" algn="ctr" rtl="0" eaLnBrk="0" fontAlgn="base" hangingPunct="0">
        <a:spcBef>
          <a:spcPct val="0"/>
        </a:spcBef>
        <a:spcAft>
          <a:spcPct val="0"/>
        </a:spcAft>
        <a:defRPr>
          <a:solidFill>
            <a:srgbClr val="FFFFFF"/>
          </a:solidFill>
          <a:latin typeface="+mn-lt"/>
          <a:ea typeface="+mn-ea"/>
          <a:cs typeface="+mn-cs"/>
          <a:sym typeface="Trebuchet MS" panose="020B0603020202020204" pitchFamily="34" charset="0"/>
        </a:defRPr>
      </a:lvl4pPr>
      <a:lvl5pPr marL="1828800" algn="ctr" rtl="0" eaLnBrk="0" fontAlgn="base" hangingPunct="0">
        <a:spcBef>
          <a:spcPct val="0"/>
        </a:spcBef>
        <a:spcAft>
          <a:spcPct val="0"/>
        </a:spcAft>
        <a:defRPr>
          <a:solidFill>
            <a:srgbClr val="FFFFFF"/>
          </a:solidFill>
          <a:latin typeface="+mn-lt"/>
          <a:ea typeface="+mn-ea"/>
          <a:cs typeface="+mn-cs"/>
          <a:sym typeface="Trebuchet MS" panose="020B0603020202020204" pitchFamily="34" charset="0"/>
        </a:defRPr>
      </a:lvl5pPr>
      <a:lvl6pPr marL="2286000" algn="ctr" rtl="0" fontAlgn="base" hangingPunct="0">
        <a:spcBef>
          <a:spcPct val="0"/>
        </a:spcBef>
        <a:spcAft>
          <a:spcPct val="0"/>
        </a:spcAft>
        <a:defRPr>
          <a:solidFill>
            <a:srgbClr val="FFFFFF"/>
          </a:solidFill>
          <a:latin typeface="+mn-lt"/>
          <a:ea typeface="+mn-ea"/>
          <a:cs typeface="+mn-cs"/>
          <a:sym typeface="Trebuchet MS" pitchFamily="34" charset="0"/>
        </a:defRPr>
      </a:lvl6pPr>
      <a:lvl7pPr marL="2743200" algn="ctr" rtl="0" fontAlgn="base" hangingPunct="0">
        <a:spcBef>
          <a:spcPct val="0"/>
        </a:spcBef>
        <a:spcAft>
          <a:spcPct val="0"/>
        </a:spcAft>
        <a:defRPr>
          <a:solidFill>
            <a:srgbClr val="FFFFFF"/>
          </a:solidFill>
          <a:latin typeface="+mn-lt"/>
          <a:ea typeface="+mn-ea"/>
          <a:cs typeface="+mn-cs"/>
          <a:sym typeface="Trebuchet MS" pitchFamily="34" charset="0"/>
        </a:defRPr>
      </a:lvl7pPr>
      <a:lvl8pPr marL="3200400" algn="ctr" rtl="0" fontAlgn="base" hangingPunct="0">
        <a:spcBef>
          <a:spcPct val="0"/>
        </a:spcBef>
        <a:spcAft>
          <a:spcPct val="0"/>
        </a:spcAft>
        <a:defRPr>
          <a:solidFill>
            <a:srgbClr val="FFFFFF"/>
          </a:solidFill>
          <a:latin typeface="+mn-lt"/>
          <a:ea typeface="+mn-ea"/>
          <a:cs typeface="+mn-cs"/>
          <a:sym typeface="Trebuchet MS" pitchFamily="34" charset="0"/>
        </a:defRPr>
      </a:lvl8pPr>
      <a:lvl9pPr marL="3657600" algn="ctr" rtl="0" fontAlgn="base" hangingPunct="0">
        <a:spcBef>
          <a:spcPct val="0"/>
        </a:spcBef>
        <a:spcAft>
          <a:spcPct val="0"/>
        </a:spcAft>
        <a:defRPr>
          <a:solidFill>
            <a:srgbClr val="FFFFFF"/>
          </a:solidFill>
          <a:latin typeface="+mn-lt"/>
          <a:ea typeface="+mn-ea"/>
          <a:cs typeface="+mn-cs"/>
          <a:sym typeface="Trebuchet MS"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bwMode="auto">
      <p:bgPr>
        <a:solidFill>
          <a:srgbClr val="FFFFFF"/>
        </a:solidFill>
        <a:effectLst/>
      </p:bgPr>
    </p:bg>
    <p:spTree>
      <p:nvGrpSpPr>
        <p:cNvPr id="1" name=""/>
        <p:cNvGrpSpPr/>
        <p:nvPr/>
      </p:nvGrpSpPr>
      <p:grpSpPr>
        <a:xfrm>
          <a:off x="0" y="0"/>
          <a:ext cx="0" cy="0"/>
          <a:chOff x="0" y="0"/>
          <a:chExt cx="0" cy="0"/>
        </a:xfrm>
      </p:grpSpPr>
      <p:pic>
        <p:nvPicPr>
          <p:cNvPr id="3074" name="Picture 1" descr="image.png">
            <a:extLst>
              <a:ext uri="{FF2B5EF4-FFF2-40B4-BE49-F238E27FC236}">
                <a16:creationId xmlns:a16="http://schemas.microsoft.com/office/drawing/2014/main" id="{578F5E4D-E87B-4CB0-B0D0-FF6304094C60}"/>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8150225" y="-6350"/>
            <a:ext cx="1000125" cy="687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075" name="Rectangle 2">
            <a:extLst>
              <a:ext uri="{FF2B5EF4-FFF2-40B4-BE49-F238E27FC236}">
                <a16:creationId xmlns:a16="http://schemas.microsoft.com/office/drawing/2014/main" id="{ABFEBC38-2B21-4020-9931-BD6DC0CED9BF}"/>
              </a:ext>
            </a:extLst>
          </p:cNvPr>
          <p:cNvSpPr>
            <a:spLocks noGrp="1"/>
          </p:cNvSpPr>
          <p:nvPr>
            <p:ph type="title"/>
          </p:nvPr>
        </p:nvSpPr>
        <p:spPr bwMode="auto">
          <a:xfrm>
            <a:off x="457200" y="0"/>
            <a:ext cx="7239000" cy="1463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b" anchorCtr="0" compatLnSpc="1">
            <a:prstTxWarp prst="textNoShape">
              <a:avLst/>
            </a:prstTxWarp>
          </a:bodyPr>
          <a:lstStyle/>
          <a:p>
            <a:pPr lvl="0"/>
            <a:r>
              <a:rPr lang="en-US" altLang="en-US">
                <a:sym typeface="Helvetica" panose="020B0604020202020204" pitchFamily="34" charset="0"/>
              </a:rPr>
              <a:t>Click to edit Master title style</a:t>
            </a:r>
          </a:p>
        </p:txBody>
      </p:sp>
      <p:sp>
        <p:nvSpPr>
          <p:cNvPr id="3076" name="Rectangle 3">
            <a:extLst>
              <a:ext uri="{FF2B5EF4-FFF2-40B4-BE49-F238E27FC236}">
                <a16:creationId xmlns:a16="http://schemas.microsoft.com/office/drawing/2014/main" id="{A721C31D-B8A7-4673-86A6-3AA80EA154B4}"/>
              </a:ext>
            </a:extLst>
          </p:cNvPr>
          <p:cNvSpPr>
            <a:spLocks noGrp="1"/>
          </p:cNvSpPr>
          <p:nvPr>
            <p:ph type="body" idx="1"/>
          </p:nvPr>
        </p:nvSpPr>
        <p:spPr bwMode="auto">
          <a:xfrm>
            <a:off x="457200" y="1609725"/>
            <a:ext cx="7239000" cy="5248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0800" tIns="50800" rIns="50800" bIns="50800" numCol="1" anchor="t" anchorCtr="0" compatLnSpc="1">
            <a:prstTxWarp prst="textNoShape">
              <a:avLst/>
            </a:prstTxWarp>
          </a:bodyPr>
          <a:lstStyle/>
          <a:p>
            <a:pPr lvl="0"/>
            <a:r>
              <a:rPr lang="en-US" altLang="en-US">
                <a:sym typeface="Trebuchet MS" panose="020B0603020202020204" pitchFamily="34" charset="0"/>
              </a:rPr>
              <a:t>Click to edit Master text styles</a:t>
            </a:r>
          </a:p>
          <a:p>
            <a:pPr lvl="1"/>
            <a:r>
              <a:rPr lang="en-US" altLang="en-US">
                <a:sym typeface="Trebuchet MS" panose="020B0603020202020204" pitchFamily="34" charset="0"/>
              </a:rPr>
              <a:t>Second level</a:t>
            </a:r>
          </a:p>
          <a:p>
            <a:pPr lvl="2"/>
            <a:r>
              <a:rPr lang="en-US" altLang="en-US">
                <a:sym typeface="Trebuchet MS" panose="020B0603020202020204" pitchFamily="34" charset="0"/>
              </a:rPr>
              <a:t>Third level</a:t>
            </a:r>
          </a:p>
          <a:p>
            <a:pPr lvl="3"/>
            <a:r>
              <a:rPr lang="en-US" altLang="en-US">
                <a:sym typeface="Trebuchet MS" panose="020B0603020202020204" pitchFamily="34" charset="0"/>
              </a:rPr>
              <a:t>Fourth level</a:t>
            </a:r>
          </a:p>
          <a:p>
            <a:pPr lvl="4"/>
            <a:r>
              <a:rPr lang="en-US" altLang="en-US">
                <a:sym typeface="Trebuchet MS" panose="020B0603020202020204" pitchFamily="34" charset="0"/>
              </a:rPr>
              <a:t>Fifth level</a:t>
            </a:r>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457200" rtl="0" eaLnBrk="0" fontAlgn="base" hangingPunct="0">
        <a:spcBef>
          <a:spcPct val="0"/>
        </a:spcBef>
        <a:spcAft>
          <a:spcPct val="0"/>
        </a:spcAft>
        <a:defRPr sz="1200">
          <a:solidFill>
            <a:srgbClr val="000000"/>
          </a:solidFill>
          <a:latin typeface="+mj-lt"/>
          <a:ea typeface="+mj-ea"/>
          <a:cs typeface="+mj-cs"/>
          <a:sym typeface="Helvetica" panose="020B0604020202020204" pitchFamily="34" charset="0"/>
        </a:defRPr>
      </a:lvl1pPr>
      <a:lvl2pPr algn="l" defTabSz="457200" rtl="0" eaLnBrk="0" fontAlgn="base" hangingPunct="0">
        <a:spcBef>
          <a:spcPct val="0"/>
        </a:spcBef>
        <a:spcAft>
          <a:spcPct val="0"/>
        </a:spcAft>
        <a:defRPr sz="1200">
          <a:solidFill>
            <a:srgbClr val="000000"/>
          </a:solidFill>
          <a:latin typeface="Helvetica" charset="0"/>
          <a:ea typeface="Helvetica" charset="0"/>
          <a:cs typeface="Helvetica" charset="0"/>
          <a:sym typeface="Helvetica" panose="020B0604020202020204" pitchFamily="34" charset="0"/>
        </a:defRPr>
      </a:lvl2pPr>
      <a:lvl3pPr algn="l" defTabSz="457200" rtl="0" eaLnBrk="0" fontAlgn="base" hangingPunct="0">
        <a:spcBef>
          <a:spcPct val="0"/>
        </a:spcBef>
        <a:spcAft>
          <a:spcPct val="0"/>
        </a:spcAft>
        <a:defRPr sz="1200">
          <a:solidFill>
            <a:srgbClr val="000000"/>
          </a:solidFill>
          <a:latin typeface="Helvetica" charset="0"/>
          <a:ea typeface="Helvetica" charset="0"/>
          <a:cs typeface="Helvetica" charset="0"/>
          <a:sym typeface="Helvetica" panose="020B0604020202020204" pitchFamily="34" charset="0"/>
        </a:defRPr>
      </a:lvl3pPr>
      <a:lvl4pPr algn="l" defTabSz="457200" rtl="0" eaLnBrk="0" fontAlgn="base" hangingPunct="0">
        <a:spcBef>
          <a:spcPct val="0"/>
        </a:spcBef>
        <a:spcAft>
          <a:spcPct val="0"/>
        </a:spcAft>
        <a:defRPr sz="1200">
          <a:solidFill>
            <a:srgbClr val="000000"/>
          </a:solidFill>
          <a:latin typeface="Helvetica" charset="0"/>
          <a:ea typeface="Helvetica" charset="0"/>
          <a:cs typeface="Helvetica" charset="0"/>
          <a:sym typeface="Helvetica" panose="020B0604020202020204" pitchFamily="34" charset="0"/>
        </a:defRPr>
      </a:lvl4pPr>
      <a:lvl5pPr algn="l" defTabSz="457200" rtl="0" eaLnBrk="0" fontAlgn="base" hangingPunct="0">
        <a:spcBef>
          <a:spcPct val="0"/>
        </a:spcBef>
        <a:spcAft>
          <a:spcPct val="0"/>
        </a:spcAft>
        <a:defRPr sz="1200">
          <a:solidFill>
            <a:srgbClr val="000000"/>
          </a:solidFill>
          <a:latin typeface="Helvetica" charset="0"/>
          <a:ea typeface="Helvetica" charset="0"/>
          <a:cs typeface="Helvetica" charset="0"/>
          <a:sym typeface="Helvetica" panose="020B0604020202020204" pitchFamily="34" charset="0"/>
        </a:defRPr>
      </a:lvl5pPr>
      <a:lvl6pPr marL="457200" algn="l" defTabSz="457200" rtl="0" fontAlgn="base" hangingPunct="0">
        <a:spcBef>
          <a:spcPct val="0"/>
        </a:spcBef>
        <a:spcAft>
          <a:spcPct val="0"/>
        </a:spcAft>
        <a:defRPr sz="1200">
          <a:solidFill>
            <a:srgbClr val="000000"/>
          </a:solidFill>
          <a:latin typeface="Helvetica" charset="0"/>
          <a:ea typeface="Helvetica" charset="0"/>
          <a:cs typeface="Helvetica" charset="0"/>
          <a:sym typeface="Helvetica" charset="0"/>
        </a:defRPr>
      </a:lvl6pPr>
      <a:lvl7pPr marL="914400" algn="l" defTabSz="457200" rtl="0" fontAlgn="base" hangingPunct="0">
        <a:spcBef>
          <a:spcPct val="0"/>
        </a:spcBef>
        <a:spcAft>
          <a:spcPct val="0"/>
        </a:spcAft>
        <a:defRPr sz="1200">
          <a:solidFill>
            <a:srgbClr val="000000"/>
          </a:solidFill>
          <a:latin typeface="Helvetica" charset="0"/>
          <a:ea typeface="Helvetica" charset="0"/>
          <a:cs typeface="Helvetica" charset="0"/>
          <a:sym typeface="Helvetica" charset="0"/>
        </a:defRPr>
      </a:lvl7pPr>
      <a:lvl8pPr marL="1371600" algn="l" defTabSz="457200" rtl="0" fontAlgn="base" hangingPunct="0">
        <a:spcBef>
          <a:spcPct val="0"/>
        </a:spcBef>
        <a:spcAft>
          <a:spcPct val="0"/>
        </a:spcAft>
        <a:defRPr sz="1200">
          <a:solidFill>
            <a:srgbClr val="000000"/>
          </a:solidFill>
          <a:latin typeface="Helvetica" charset="0"/>
          <a:ea typeface="Helvetica" charset="0"/>
          <a:cs typeface="Helvetica" charset="0"/>
          <a:sym typeface="Helvetica" charset="0"/>
        </a:defRPr>
      </a:lvl8pPr>
      <a:lvl9pPr marL="1828800" algn="l" defTabSz="457200" rtl="0" fontAlgn="base" hangingPunct="0">
        <a:spcBef>
          <a:spcPct val="0"/>
        </a:spcBef>
        <a:spcAft>
          <a:spcPct val="0"/>
        </a:spcAft>
        <a:defRPr sz="1200">
          <a:solidFill>
            <a:srgbClr val="000000"/>
          </a:solidFill>
          <a:latin typeface="Helvetica" charset="0"/>
          <a:ea typeface="Helvetica" charset="0"/>
          <a:cs typeface="Helvetica" charset="0"/>
          <a:sym typeface="Helvetica" charset="0"/>
        </a:defRPr>
      </a:lvl9pPr>
    </p:titleStyle>
    <p:bodyStyle>
      <a:lvl1pPr marL="342900" indent="-342900" algn="ctr" rtl="0" eaLnBrk="0" fontAlgn="base" hangingPunct="0">
        <a:spcBef>
          <a:spcPct val="0"/>
        </a:spcBef>
        <a:spcAft>
          <a:spcPct val="0"/>
        </a:spcAft>
        <a:defRPr>
          <a:solidFill>
            <a:srgbClr val="FFFFFF"/>
          </a:solidFill>
          <a:latin typeface="+mn-lt"/>
          <a:ea typeface="+mn-ea"/>
          <a:cs typeface="+mn-cs"/>
          <a:sym typeface="Trebuchet MS" panose="020B0603020202020204" pitchFamily="34" charset="0"/>
        </a:defRPr>
      </a:lvl1pPr>
      <a:lvl2pPr marL="457200" algn="ctr" rtl="0" eaLnBrk="0" fontAlgn="base" hangingPunct="0">
        <a:spcBef>
          <a:spcPct val="0"/>
        </a:spcBef>
        <a:spcAft>
          <a:spcPct val="0"/>
        </a:spcAft>
        <a:defRPr>
          <a:solidFill>
            <a:srgbClr val="FFFFFF"/>
          </a:solidFill>
          <a:latin typeface="+mn-lt"/>
          <a:ea typeface="+mn-ea"/>
          <a:cs typeface="+mn-cs"/>
          <a:sym typeface="Trebuchet MS" panose="020B0603020202020204" pitchFamily="34" charset="0"/>
        </a:defRPr>
      </a:lvl2pPr>
      <a:lvl3pPr marL="914400" algn="ctr" rtl="0" eaLnBrk="0" fontAlgn="base" hangingPunct="0">
        <a:spcBef>
          <a:spcPct val="0"/>
        </a:spcBef>
        <a:spcAft>
          <a:spcPct val="0"/>
        </a:spcAft>
        <a:defRPr>
          <a:solidFill>
            <a:srgbClr val="FFFFFF"/>
          </a:solidFill>
          <a:latin typeface="+mn-lt"/>
          <a:ea typeface="+mn-ea"/>
          <a:cs typeface="+mn-cs"/>
          <a:sym typeface="Trebuchet MS" panose="020B0603020202020204" pitchFamily="34" charset="0"/>
        </a:defRPr>
      </a:lvl3pPr>
      <a:lvl4pPr marL="1371600" algn="ctr" rtl="0" eaLnBrk="0" fontAlgn="base" hangingPunct="0">
        <a:spcBef>
          <a:spcPct val="0"/>
        </a:spcBef>
        <a:spcAft>
          <a:spcPct val="0"/>
        </a:spcAft>
        <a:defRPr>
          <a:solidFill>
            <a:srgbClr val="FFFFFF"/>
          </a:solidFill>
          <a:latin typeface="+mn-lt"/>
          <a:ea typeface="+mn-ea"/>
          <a:cs typeface="+mn-cs"/>
          <a:sym typeface="Trebuchet MS" panose="020B0603020202020204" pitchFamily="34" charset="0"/>
        </a:defRPr>
      </a:lvl4pPr>
      <a:lvl5pPr marL="1828800" algn="ctr" rtl="0" eaLnBrk="0" fontAlgn="base" hangingPunct="0">
        <a:spcBef>
          <a:spcPct val="0"/>
        </a:spcBef>
        <a:spcAft>
          <a:spcPct val="0"/>
        </a:spcAft>
        <a:defRPr>
          <a:solidFill>
            <a:srgbClr val="FFFFFF"/>
          </a:solidFill>
          <a:latin typeface="+mn-lt"/>
          <a:ea typeface="+mn-ea"/>
          <a:cs typeface="+mn-cs"/>
          <a:sym typeface="Trebuchet MS" panose="020B0603020202020204" pitchFamily="34" charset="0"/>
        </a:defRPr>
      </a:lvl5pPr>
      <a:lvl6pPr marL="2286000" algn="ctr" rtl="0" fontAlgn="base" hangingPunct="0">
        <a:spcBef>
          <a:spcPct val="0"/>
        </a:spcBef>
        <a:spcAft>
          <a:spcPct val="0"/>
        </a:spcAft>
        <a:defRPr>
          <a:solidFill>
            <a:srgbClr val="FFFFFF"/>
          </a:solidFill>
          <a:latin typeface="+mn-lt"/>
          <a:ea typeface="+mn-ea"/>
          <a:cs typeface="+mn-cs"/>
          <a:sym typeface="Trebuchet MS" pitchFamily="34" charset="0"/>
        </a:defRPr>
      </a:lvl6pPr>
      <a:lvl7pPr marL="2743200" algn="ctr" rtl="0" fontAlgn="base" hangingPunct="0">
        <a:spcBef>
          <a:spcPct val="0"/>
        </a:spcBef>
        <a:spcAft>
          <a:spcPct val="0"/>
        </a:spcAft>
        <a:defRPr>
          <a:solidFill>
            <a:srgbClr val="FFFFFF"/>
          </a:solidFill>
          <a:latin typeface="+mn-lt"/>
          <a:ea typeface="+mn-ea"/>
          <a:cs typeface="+mn-cs"/>
          <a:sym typeface="Trebuchet MS" pitchFamily="34" charset="0"/>
        </a:defRPr>
      </a:lvl7pPr>
      <a:lvl8pPr marL="3200400" algn="ctr" rtl="0" fontAlgn="base" hangingPunct="0">
        <a:spcBef>
          <a:spcPct val="0"/>
        </a:spcBef>
        <a:spcAft>
          <a:spcPct val="0"/>
        </a:spcAft>
        <a:defRPr>
          <a:solidFill>
            <a:srgbClr val="FFFFFF"/>
          </a:solidFill>
          <a:latin typeface="+mn-lt"/>
          <a:ea typeface="+mn-ea"/>
          <a:cs typeface="+mn-cs"/>
          <a:sym typeface="Trebuchet MS" pitchFamily="34" charset="0"/>
        </a:defRPr>
      </a:lvl8pPr>
      <a:lvl9pPr marL="3657600" algn="ctr" rtl="0" fontAlgn="base" hangingPunct="0">
        <a:spcBef>
          <a:spcPct val="0"/>
        </a:spcBef>
        <a:spcAft>
          <a:spcPct val="0"/>
        </a:spcAft>
        <a:defRPr>
          <a:solidFill>
            <a:srgbClr val="FFFFFF"/>
          </a:solidFill>
          <a:latin typeface="+mn-lt"/>
          <a:ea typeface="+mn-ea"/>
          <a:cs typeface="+mn-cs"/>
          <a:sym typeface="Trebuchet MS"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bwMode="auto">
      <p:bgPr>
        <a:solidFill>
          <a:srgbClr val="FFFFFF"/>
        </a:solidFill>
        <a:effectLst/>
      </p:bgPr>
    </p:bg>
    <p:spTree>
      <p:nvGrpSpPr>
        <p:cNvPr id="1" name=""/>
        <p:cNvGrpSpPr/>
        <p:nvPr/>
      </p:nvGrpSpPr>
      <p:grpSpPr>
        <a:xfrm>
          <a:off x="0" y="0"/>
          <a:ext cx="0" cy="0"/>
          <a:chOff x="0" y="0"/>
          <a:chExt cx="0" cy="0"/>
        </a:xfrm>
      </p:grpSpPr>
      <p:pic>
        <p:nvPicPr>
          <p:cNvPr id="4098" name="Picture 1" descr="image.png">
            <a:extLst>
              <a:ext uri="{FF2B5EF4-FFF2-40B4-BE49-F238E27FC236}">
                <a16:creationId xmlns:a16="http://schemas.microsoft.com/office/drawing/2014/main" id="{677FAED5-8570-4BB0-85B2-D4DA0E0B9D93}"/>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8150225" y="-6350"/>
            <a:ext cx="1000125" cy="687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457200" rtl="0" eaLnBrk="0" fontAlgn="base" hangingPunct="0">
        <a:spcBef>
          <a:spcPct val="0"/>
        </a:spcBef>
        <a:spcAft>
          <a:spcPct val="0"/>
        </a:spcAft>
        <a:defRPr sz="1200">
          <a:solidFill>
            <a:srgbClr val="000000"/>
          </a:solidFill>
          <a:latin typeface="+mj-lt"/>
          <a:ea typeface="+mj-ea"/>
          <a:cs typeface="+mj-cs"/>
          <a:sym typeface="Helvetica" panose="020B0604020202020204" pitchFamily="34" charset="0"/>
        </a:defRPr>
      </a:lvl1pPr>
      <a:lvl2pPr algn="l" defTabSz="457200" rtl="0" eaLnBrk="0" fontAlgn="base" hangingPunct="0">
        <a:spcBef>
          <a:spcPct val="0"/>
        </a:spcBef>
        <a:spcAft>
          <a:spcPct val="0"/>
        </a:spcAft>
        <a:defRPr sz="1200">
          <a:solidFill>
            <a:srgbClr val="000000"/>
          </a:solidFill>
          <a:latin typeface="Helvetica" charset="0"/>
          <a:ea typeface="Helvetica" charset="0"/>
          <a:cs typeface="Helvetica" charset="0"/>
          <a:sym typeface="Helvetica" panose="020B0604020202020204" pitchFamily="34" charset="0"/>
        </a:defRPr>
      </a:lvl2pPr>
      <a:lvl3pPr algn="l" defTabSz="457200" rtl="0" eaLnBrk="0" fontAlgn="base" hangingPunct="0">
        <a:spcBef>
          <a:spcPct val="0"/>
        </a:spcBef>
        <a:spcAft>
          <a:spcPct val="0"/>
        </a:spcAft>
        <a:defRPr sz="1200">
          <a:solidFill>
            <a:srgbClr val="000000"/>
          </a:solidFill>
          <a:latin typeface="Helvetica" charset="0"/>
          <a:ea typeface="Helvetica" charset="0"/>
          <a:cs typeface="Helvetica" charset="0"/>
          <a:sym typeface="Helvetica" panose="020B0604020202020204" pitchFamily="34" charset="0"/>
        </a:defRPr>
      </a:lvl3pPr>
      <a:lvl4pPr algn="l" defTabSz="457200" rtl="0" eaLnBrk="0" fontAlgn="base" hangingPunct="0">
        <a:spcBef>
          <a:spcPct val="0"/>
        </a:spcBef>
        <a:spcAft>
          <a:spcPct val="0"/>
        </a:spcAft>
        <a:defRPr sz="1200">
          <a:solidFill>
            <a:srgbClr val="000000"/>
          </a:solidFill>
          <a:latin typeface="Helvetica" charset="0"/>
          <a:ea typeface="Helvetica" charset="0"/>
          <a:cs typeface="Helvetica" charset="0"/>
          <a:sym typeface="Helvetica" panose="020B0604020202020204" pitchFamily="34" charset="0"/>
        </a:defRPr>
      </a:lvl4pPr>
      <a:lvl5pPr algn="l" defTabSz="457200" rtl="0" eaLnBrk="0" fontAlgn="base" hangingPunct="0">
        <a:spcBef>
          <a:spcPct val="0"/>
        </a:spcBef>
        <a:spcAft>
          <a:spcPct val="0"/>
        </a:spcAft>
        <a:defRPr sz="1200">
          <a:solidFill>
            <a:srgbClr val="000000"/>
          </a:solidFill>
          <a:latin typeface="Helvetica" charset="0"/>
          <a:ea typeface="Helvetica" charset="0"/>
          <a:cs typeface="Helvetica" charset="0"/>
          <a:sym typeface="Helvetica" panose="020B0604020202020204" pitchFamily="34" charset="0"/>
        </a:defRPr>
      </a:lvl5pPr>
      <a:lvl6pPr marL="457200" algn="l" defTabSz="457200" rtl="0" fontAlgn="base" hangingPunct="0">
        <a:spcBef>
          <a:spcPct val="0"/>
        </a:spcBef>
        <a:spcAft>
          <a:spcPct val="0"/>
        </a:spcAft>
        <a:defRPr sz="1200">
          <a:solidFill>
            <a:srgbClr val="000000"/>
          </a:solidFill>
          <a:latin typeface="Helvetica" charset="0"/>
          <a:ea typeface="Helvetica" charset="0"/>
          <a:cs typeface="Helvetica" charset="0"/>
          <a:sym typeface="Helvetica" charset="0"/>
        </a:defRPr>
      </a:lvl6pPr>
      <a:lvl7pPr marL="914400" algn="l" defTabSz="457200" rtl="0" fontAlgn="base" hangingPunct="0">
        <a:spcBef>
          <a:spcPct val="0"/>
        </a:spcBef>
        <a:spcAft>
          <a:spcPct val="0"/>
        </a:spcAft>
        <a:defRPr sz="1200">
          <a:solidFill>
            <a:srgbClr val="000000"/>
          </a:solidFill>
          <a:latin typeface="Helvetica" charset="0"/>
          <a:ea typeface="Helvetica" charset="0"/>
          <a:cs typeface="Helvetica" charset="0"/>
          <a:sym typeface="Helvetica" charset="0"/>
        </a:defRPr>
      </a:lvl7pPr>
      <a:lvl8pPr marL="1371600" algn="l" defTabSz="457200" rtl="0" fontAlgn="base" hangingPunct="0">
        <a:spcBef>
          <a:spcPct val="0"/>
        </a:spcBef>
        <a:spcAft>
          <a:spcPct val="0"/>
        </a:spcAft>
        <a:defRPr sz="1200">
          <a:solidFill>
            <a:srgbClr val="000000"/>
          </a:solidFill>
          <a:latin typeface="Helvetica" charset="0"/>
          <a:ea typeface="Helvetica" charset="0"/>
          <a:cs typeface="Helvetica" charset="0"/>
          <a:sym typeface="Helvetica" charset="0"/>
        </a:defRPr>
      </a:lvl8pPr>
      <a:lvl9pPr marL="1828800" algn="l" defTabSz="457200" rtl="0" fontAlgn="base" hangingPunct="0">
        <a:spcBef>
          <a:spcPct val="0"/>
        </a:spcBef>
        <a:spcAft>
          <a:spcPct val="0"/>
        </a:spcAft>
        <a:defRPr sz="1200">
          <a:solidFill>
            <a:srgbClr val="000000"/>
          </a:solidFill>
          <a:latin typeface="Helvetica" charset="0"/>
          <a:ea typeface="Helvetica" charset="0"/>
          <a:cs typeface="Helvetica" charset="0"/>
          <a:sym typeface="Helvetica" charset="0"/>
        </a:defRPr>
      </a:lvl9pPr>
    </p:titleStyle>
    <p:bodyStyle>
      <a:lvl1pPr marL="342900" indent="-342900" algn="ctr" rtl="0" eaLnBrk="0" fontAlgn="base" hangingPunct="0">
        <a:spcBef>
          <a:spcPct val="0"/>
        </a:spcBef>
        <a:spcAft>
          <a:spcPct val="0"/>
        </a:spcAft>
        <a:defRPr>
          <a:solidFill>
            <a:srgbClr val="FFFFFF"/>
          </a:solidFill>
          <a:latin typeface="+mn-lt"/>
          <a:ea typeface="+mn-ea"/>
          <a:cs typeface="+mn-cs"/>
          <a:sym typeface="Trebuchet MS" panose="020B0603020202020204" pitchFamily="34" charset="0"/>
        </a:defRPr>
      </a:lvl1pPr>
      <a:lvl2pPr marL="457200" algn="ctr" rtl="0" eaLnBrk="0" fontAlgn="base" hangingPunct="0">
        <a:spcBef>
          <a:spcPct val="0"/>
        </a:spcBef>
        <a:spcAft>
          <a:spcPct val="0"/>
        </a:spcAft>
        <a:defRPr>
          <a:solidFill>
            <a:srgbClr val="FFFFFF"/>
          </a:solidFill>
          <a:latin typeface="+mn-lt"/>
          <a:ea typeface="+mn-ea"/>
          <a:cs typeface="+mn-cs"/>
          <a:sym typeface="Trebuchet MS" panose="020B0603020202020204" pitchFamily="34" charset="0"/>
        </a:defRPr>
      </a:lvl2pPr>
      <a:lvl3pPr marL="914400" algn="ctr" rtl="0" eaLnBrk="0" fontAlgn="base" hangingPunct="0">
        <a:spcBef>
          <a:spcPct val="0"/>
        </a:spcBef>
        <a:spcAft>
          <a:spcPct val="0"/>
        </a:spcAft>
        <a:defRPr>
          <a:solidFill>
            <a:srgbClr val="FFFFFF"/>
          </a:solidFill>
          <a:latin typeface="+mn-lt"/>
          <a:ea typeface="+mn-ea"/>
          <a:cs typeface="+mn-cs"/>
          <a:sym typeface="Trebuchet MS" panose="020B0603020202020204" pitchFamily="34" charset="0"/>
        </a:defRPr>
      </a:lvl3pPr>
      <a:lvl4pPr marL="1371600" algn="ctr" rtl="0" eaLnBrk="0" fontAlgn="base" hangingPunct="0">
        <a:spcBef>
          <a:spcPct val="0"/>
        </a:spcBef>
        <a:spcAft>
          <a:spcPct val="0"/>
        </a:spcAft>
        <a:defRPr>
          <a:solidFill>
            <a:srgbClr val="FFFFFF"/>
          </a:solidFill>
          <a:latin typeface="+mn-lt"/>
          <a:ea typeface="+mn-ea"/>
          <a:cs typeface="+mn-cs"/>
          <a:sym typeface="Trebuchet MS" panose="020B0603020202020204" pitchFamily="34" charset="0"/>
        </a:defRPr>
      </a:lvl4pPr>
      <a:lvl5pPr marL="1828800" algn="ctr" rtl="0" eaLnBrk="0" fontAlgn="base" hangingPunct="0">
        <a:spcBef>
          <a:spcPct val="0"/>
        </a:spcBef>
        <a:spcAft>
          <a:spcPct val="0"/>
        </a:spcAft>
        <a:defRPr>
          <a:solidFill>
            <a:srgbClr val="FFFFFF"/>
          </a:solidFill>
          <a:latin typeface="+mn-lt"/>
          <a:ea typeface="+mn-ea"/>
          <a:cs typeface="+mn-cs"/>
          <a:sym typeface="Trebuchet MS" panose="020B0603020202020204" pitchFamily="34" charset="0"/>
        </a:defRPr>
      </a:lvl5pPr>
      <a:lvl6pPr marL="2286000" algn="ctr" rtl="0" fontAlgn="base" hangingPunct="0">
        <a:spcBef>
          <a:spcPct val="0"/>
        </a:spcBef>
        <a:spcAft>
          <a:spcPct val="0"/>
        </a:spcAft>
        <a:defRPr>
          <a:solidFill>
            <a:srgbClr val="FFFFFF"/>
          </a:solidFill>
          <a:latin typeface="+mn-lt"/>
          <a:ea typeface="+mn-ea"/>
          <a:cs typeface="+mn-cs"/>
          <a:sym typeface="Trebuchet MS" pitchFamily="34" charset="0"/>
        </a:defRPr>
      </a:lvl6pPr>
      <a:lvl7pPr marL="2743200" algn="ctr" rtl="0" fontAlgn="base" hangingPunct="0">
        <a:spcBef>
          <a:spcPct val="0"/>
        </a:spcBef>
        <a:spcAft>
          <a:spcPct val="0"/>
        </a:spcAft>
        <a:defRPr>
          <a:solidFill>
            <a:srgbClr val="FFFFFF"/>
          </a:solidFill>
          <a:latin typeface="+mn-lt"/>
          <a:ea typeface="+mn-ea"/>
          <a:cs typeface="+mn-cs"/>
          <a:sym typeface="Trebuchet MS" pitchFamily="34" charset="0"/>
        </a:defRPr>
      </a:lvl7pPr>
      <a:lvl8pPr marL="3200400" algn="ctr" rtl="0" fontAlgn="base" hangingPunct="0">
        <a:spcBef>
          <a:spcPct val="0"/>
        </a:spcBef>
        <a:spcAft>
          <a:spcPct val="0"/>
        </a:spcAft>
        <a:defRPr>
          <a:solidFill>
            <a:srgbClr val="FFFFFF"/>
          </a:solidFill>
          <a:latin typeface="+mn-lt"/>
          <a:ea typeface="+mn-ea"/>
          <a:cs typeface="+mn-cs"/>
          <a:sym typeface="Trebuchet MS" pitchFamily="34" charset="0"/>
        </a:defRPr>
      </a:lvl8pPr>
      <a:lvl9pPr marL="3657600" algn="ctr" rtl="0" fontAlgn="base" hangingPunct="0">
        <a:spcBef>
          <a:spcPct val="0"/>
        </a:spcBef>
        <a:spcAft>
          <a:spcPct val="0"/>
        </a:spcAft>
        <a:defRPr>
          <a:solidFill>
            <a:srgbClr val="FFFFFF"/>
          </a:solidFill>
          <a:latin typeface="+mn-lt"/>
          <a:ea typeface="+mn-ea"/>
          <a:cs typeface="+mn-cs"/>
          <a:sym typeface="Trebuchet MS"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35.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35.xml"/><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5.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35.xml"/><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5.xml"/></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slideLayout" Target="../slideLayouts/slideLayout35.xml"/><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3.png"/><Relationship Id="rId1" Type="http://schemas.openxmlformats.org/officeDocument/2006/relationships/slideLayout" Target="../slideLayouts/slideLayout35.xml"/><Relationship Id="rId6" Type="http://schemas.openxmlformats.org/officeDocument/2006/relationships/image" Target="../media/image27.jpeg"/><Relationship Id="rId5" Type="http://schemas.openxmlformats.org/officeDocument/2006/relationships/image" Target="../media/image26.png"/><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35.xml"/><Relationship Id="rId4" Type="http://schemas.openxmlformats.org/officeDocument/2006/relationships/image" Target="../media/image31.jpeg"/></Relationships>
</file>

<file path=ppt/slides/_rels/slide1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png"/><Relationship Id="rId1" Type="http://schemas.openxmlformats.org/officeDocument/2006/relationships/slideLayout" Target="../slideLayouts/slideLayout35.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27.jpeg"/></Relationships>
</file>

<file path=ppt/slides/_rels/slide1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35.xml"/></Relationships>
</file>

<file path=ppt/slides/_rels/slide1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3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2" Type="http://schemas.openxmlformats.org/officeDocument/2006/relationships/image" Target="../media/image39.wmf"/><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3" Type="http://schemas.openxmlformats.org/officeDocument/2006/relationships/image" Target="../media/image40.wmf"/><Relationship Id="rId2" Type="http://schemas.openxmlformats.org/officeDocument/2006/relationships/notesSlide" Target="../notesSlides/notesSlide3.xml"/><Relationship Id="rId1" Type="http://schemas.openxmlformats.org/officeDocument/2006/relationships/slideLayout" Target="../slideLayouts/slideLayout24.xml"/><Relationship Id="rId5" Type="http://schemas.openxmlformats.org/officeDocument/2006/relationships/image" Target="../media/image42.wmf"/><Relationship Id="rId4" Type="http://schemas.openxmlformats.org/officeDocument/2006/relationships/image" Target="../media/image41.png"/></Relationships>
</file>

<file path=ppt/slides/_rels/slide1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35.xml"/></Relationships>
</file>

<file path=ppt/slides/_rels/slide1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35.xml"/><Relationship Id="rId4" Type="http://schemas.openxmlformats.org/officeDocument/2006/relationships/image" Target="../media/image47.png"/></Relationships>
</file>

<file path=ppt/slides/_rels/slide2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png"/><Relationship Id="rId1" Type="http://schemas.openxmlformats.org/officeDocument/2006/relationships/slideLayout" Target="../slideLayouts/slideLayout35.xml"/></Relationships>
</file>

<file path=ppt/slides/_rels/slide21.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35.xml"/></Relationships>
</file>

<file path=ppt/slides/_rels/slide2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35.xml"/></Relationships>
</file>

<file path=ppt/slides/_rels/slide2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35.xml"/><Relationship Id="rId4" Type="http://schemas.openxmlformats.org/officeDocument/2006/relationships/image" Target="../media/image55.png"/></Relationships>
</file>

<file path=ppt/slides/_rels/slide2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png"/><Relationship Id="rId1" Type="http://schemas.openxmlformats.org/officeDocument/2006/relationships/slideLayout" Target="../slideLayouts/slideLayout3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png"/><Relationship Id="rId1" Type="http://schemas.openxmlformats.org/officeDocument/2006/relationships/slideLayout" Target="../slideLayouts/slideLayout35.xml"/></Relationships>
</file>

<file path=ppt/slides/_rels/slide27.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35.xml"/></Relationships>
</file>

<file path=ppt/slides/_rels/slide28.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35.xml"/></Relationships>
</file>

<file path=ppt/slides/_rels/slide29.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35.xml"/></Relationships>
</file>

<file path=ppt/slides/_rels/slide3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5" name="Picture 1" descr="image.png">
            <a:extLst>
              <a:ext uri="{FF2B5EF4-FFF2-40B4-BE49-F238E27FC236}">
                <a16:creationId xmlns:a16="http://schemas.microsoft.com/office/drawing/2014/main" id="{860F2176-A936-4027-8F2D-230D41650EB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06500" y="298450"/>
            <a:ext cx="1493838" cy="56149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6147" name="Picture 2" descr="professional shot.png">
            <a:extLst>
              <a:ext uri="{FF2B5EF4-FFF2-40B4-BE49-F238E27FC236}">
                <a16:creationId xmlns:a16="http://schemas.microsoft.com/office/drawing/2014/main" id="{66CB8191-BDA2-41FB-9C01-1219755EBC8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3352800"/>
            <a:ext cx="2514600" cy="3352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148" name="AutoShape 3">
            <a:extLst>
              <a:ext uri="{FF2B5EF4-FFF2-40B4-BE49-F238E27FC236}">
                <a16:creationId xmlns:a16="http://schemas.microsoft.com/office/drawing/2014/main" id="{A7EB0758-A4A4-4079-BA27-B00BC83E28C8}"/>
              </a:ext>
            </a:extLst>
          </p:cNvPr>
          <p:cNvSpPr>
            <a:spLocks/>
          </p:cNvSpPr>
          <p:nvPr/>
        </p:nvSpPr>
        <p:spPr bwMode="auto">
          <a:xfrm>
            <a:off x="5029200" y="1219200"/>
            <a:ext cx="2122488" cy="1554163"/>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50800" tIns="50800" rIns="50800" bIns="50800" anchor="t"/>
          <a:lstStyle>
            <a:lvl1pPr>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1pPr>
            <a:lvl2pPr marL="742950" indent="-285750">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2pPr>
            <a:lvl3pPr marL="1143000" indent="-228600">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3pPr>
            <a:lvl4pPr marL="1600200" indent="-228600">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4pPr>
            <a:lvl5pPr marL="2057400" indent="-228600">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5pPr>
            <a:lvl6pPr marL="2514600" indent="-228600" eaLnBrk="0" fontAlgn="base" hangingPunct="0">
              <a:spcBef>
                <a:spcPct val="0"/>
              </a:spcBef>
              <a:spcAft>
                <a:spcPct val="0"/>
              </a:spcAft>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6pPr>
            <a:lvl7pPr marL="2971800" indent="-228600" eaLnBrk="0" fontAlgn="base" hangingPunct="0">
              <a:spcBef>
                <a:spcPct val="0"/>
              </a:spcBef>
              <a:spcAft>
                <a:spcPct val="0"/>
              </a:spcAft>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7pPr>
            <a:lvl8pPr marL="3429000" indent="-228600" eaLnBrk="0" fontAlgn="base" hangingPunct="0">
              <a:spcBef>
                <a:spcPct val="0"/>
              </a:spcBef>
              <a:spcAft>
                <a:spcPct val="0"/>
              </a:spcAft>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8pPr>
            <a:lvl9pPr marL="3886200" indent="-228600" eaLnBrk="0" fontAlgn="base" hangingPunct="0">
              <a:spcBef>
                <a:spcPct val="0"/>
              </a:spcBef>
              <a:spcAft>
                <a:spcPct val="0"/>
              </a:spcAft>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9pPr>
          </a:lstStyle>
          <a:p>
            <a:pPr algn="ctr" defTabSz="914400" eaLnBrk="1"/>
            <a:r>
              <a:rPr lang="en-US" altLang="en-US" sz="3200" dirty="0">
                <a:solidFill>
                  <a:srgbClr val="FFFFFF"/>
                </a:solidFill>
                <a:latin typeface="Trebuchet MS" panose="020B0603020202020204" pitchFamily="34" charset="0"/>
                <a:sym typeface="Trebuchet MS" panose="020B0603020202020204" pitchFamily="34" charset="0"/>
              </a:rPr>
              <a:t>Mrs. Fay</a:t>
            </a:r>
          </a:p>
          <a:p>
            <a:pPr algn="ctr" defTabSz="914400" eaLnBrk="1"/>
            <a:r>
              <a:rPr lang="en-US" altLang="en-US" sz="3200" dirty="0">
                <a:solidFill>
                  <a:srgbClr val="FFFFFF"/>
                </a:solidFill>
                <a:latin typeface="Trebuchet MS" panose="020B0603020202020204" pitchFamily="34" charset="0"/>
                <a:sym typeface="Trebuchet MS" panose="020B0603020202020204" pitchFamily="34" charset="0"/>
              </a:rPr>
              <a:t>Room 8</a:t>
            </a:r>
            <a:endParaRPr lang="en-US" altLang="en-US" sz="3200" dirty="0">
              <a:solidFill>
                <a:srgbClr val="FFFFFF"/>
              </a:solidFill>
              <a:latin typeface="Trebuchet MS" panose="020B0603020202020204" pitchFamily="34" charset="0"/>
            </a:endParaRPr>
          </a:p>
          <a:p>
            <a:pPr algn="ctr" defTabSz="914400" eaLnBrk="1"/>
            <a:r>
              <a:rPr lang="en-US" altLang="en-US" sz="3200" dirty="0">
                <a:solidFill>
                  <a:srgbClr val="FFFFFF"/>
                </a:solidFill>
                <a:latin typeface="Trebuchet MS"/>
                <a:sym typeface="Trebuchet MS" panose="020B0603020202020204" pitchFamily="34" charset="0"/>
              </a:rPr>
              <a:t>2019-2020</a:t>
            </a:r>
            <a:endParaRPr lang="en-US" altLang="en-US"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afterEffect">
                                  <p:stCondLst>
                                    <p:cond delay="0"/>
                                  </p:stCondLst>
                                  <p:childTnLst>
                                    <p:set>
                                      <p:cBhvr>
                                        <p:cTn id="6" dur="1" fill="hold">
                                          <p:stCondLst>
                                            <p:cond delay="0"/>
                                          </p:stCondLst>
                                        </p:cTn>
                                        <p:tgtEl>
                                          <p:spTgt spid="6145"/>
                                        </p:tgtEl>
                                        <p:attrNameLst>
                                          <p:attrName>style.visibility</p:attrName>
                                        </p:attrNameLst>
                                      </p:cBhvr>
                                      <p:to>
                                        <p:strVal val="visible"/>
                                      </p:to>
                                    </p:set>
                                    <p:anim calcmode="lin" valueType="num">
                                      <p:cBhvr additive="base">
                                        <p:cTn id="7" dur="500" fill="hold"/>
                                        <p:tgtEl>
                                          <p:spTgt spid="6145"/>
                                        </p:tgtEl>
                                        <p:attrNameLst>
                                          <p:attrName>ppt_x</p:attrName>
                                        </p:attrNameLst>
                                      </p:cBhvr>
                                      <p:tavLst>
                                        <p:tav tm="0">
                                          <p:val>
                                            <p:strVal val="#ppt_x"/>
                                          </p:val>
                                        </p:tav>
                                        <p:tav tm="100000">
                                          <p:val>
                                            <p:strVal val="#ppt_x"/>
                                          </p:val>
                                        </p:tav>
                                      </p:tavLst>
                                    </p:anim>
                                    <p:anim calcmode="lin" valueType="num">
                                      <p:cBhvr additive="base">
                                        <p:cTn id="8" dur="500" fill="hold"/>
                                        <p:tgtEl>
                                          <p:spTgt spid="61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9" name="Picture 1" descr="image.png">
            <a:extLst>
              <a:ext uri="{FF2B5EF4-FFF2-40B4-BE49-F238E27FC236}">
                <a16:creationId xmlns:a16="http://schemas.microsoft.com/office/drawing/2014/main" id="{666042A3-94A2-4081-AD9B-1D50FC0579C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28600"/>
            <a:ext cx="7254875" cy="1006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171" name="AutoShape 2">
            <a:extLst>
              <a:ext uri="{FF2B5EF4-FFF2-40B4-BE49-F238E27FC236}">
                <a16:creationId xmlns:a16="http://schemas.microsoft.com/office/drawing/2014/main" id="{4CB0611F-D5DF-45DF-AE28-8B0F77584C5E}"/>
              </a:ext>
            </a:extLst>
          </p:cNvPr>
          <p:cNvSpPr>
            <a:spLocks/>
          </p:cNvSpPr>
          <p:nvPr/>
        </p:nvSpPr>
        <p:spPr bwMode="auto">
          <a:xfrm>
            <a:off x="1598613" y="1447800"/>
            <a:ext cx="4954587" cy="256857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50800" tIns="50800" rIns="50800" bIns="50800" anchor="t"/>
          <a:lstStyle>
            <a:lvl1pPr>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1pPr>
            <a:lvl2pPr marL="742950" indent="-285750">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2pPr>
            <a:lvl3pPr marL="1143000" indent="-228600">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3pPr>
            <a:lvl4pPr marL="1600200" indent="-228600">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4pPr>
            <a:lvl5pPr marL="2057400" indent="-228600">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5pPr>
            <a:lvl6pPr marL="2514600" indent="-228600" eaLnBrk="0" fontAlgn="base" hangingPunct="0">
              <a:spcBef>
                <a:spcPct val="0"/>
              </a:spcBef>
              <a:spcAft>
                <a:spcPct val="0"/>
              </a:spcAft>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6pPr>
            <a:lvl7pPr marL="2971800" indent="-228600" eaLnBrk="0" fontAlgn="base" hangingPunct="0">
              <a:spcBef>
                <a:spcPct val="0"/>
              </a:spcBef>
              <a:spcAft>
                <a:spcPct val="0"/>
              </a:spcAft>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7pPr>
            <a:lvl8pPr marL="3429000" indent="-228600" eaLnBrk="0" fontAlgn="base" hangingPunct="0">
              <a:spcBef>
                <a:spcPct val="0"/>
              </a:spcBef>
              <a:spcAft>
                <a:spcPct val="0"/>
              </a:spcAft>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8pPr>
            <a:lvl9pPr marL="3886200" indent="-228600" eaLnBrk="0" fontAlgn="base" hangingPunct="0">
              <a:spcBef>
                <a:spcPct val="0"/>
              </a:spcBef>
              <a:spcAft>
                <a:spcPct val="0"/>
              </a:spcAft>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9pPr>
          </a:lstStyle>
          <a:p>
            <a:pPr defTabSz="914400" eaLnBrk="1">
              <a:lnSpc>
                <a:spcPct val="150000"/>
              </a:lnSpc>
              <a:buSzPct val="100000"/>
              <a:buFontTx/>
              <a:buChar char="•"/>
            </a:pPr>
            <a:r>
              <a:rPr lang="en-US" altLang="en-US" sz="1800" dirty="0">
                <a:latin typeface="Trebuchet MS" panose="020B0603020202020204" pitchFamily="34" charset="0"/>
                <a:sym typeface="Trebuchet MS" panose="020B0603020202020204" pitchFamily="34" charset="0"/>
              </a:rPr>
              <a:t>Originally from Santa Barbara</a:t>
            </a:r>
          </a:p>
          <a:p>
            <a:pPr defTabSz="914400" eaLnBrk="1">
              <a:lnSpc>
                <a:spcPct val="150000"/>
              </a:lnSpc>
              <a:buSzPct val="100000"/>
              <a:buFontTx/>
              <a:buChar char="•"/>
            </a:pPr>
            <a:r>
              <a:rPr lang="en-US" altLang="en-US" sz="1800" dirty="0">
                <a:latin typeface="Trebuchet MS"/>
                <a:sym typeface="Trebuchet MS" panose="020B0603020202020204" pitchFamily="34" charset="0"/>
              </a:rPr>
              <a:t>21 years teaching, 20 at Cornerstone</a:t>
            </a:r>
            <a:endParaRPr lang="en-US" altLang="en-US" sz="1800" dirty="0">
              <a:latin typeface="Trebuchet MS"/>
            </a:endParaRPr>
          </a:p>
          <a:p>
            <a:pPr defTabSz="914400" eaLnBrk="1">
              <a:lnSpc>
                <a:spcPct val="150000"/>
              </a:lnSpc>
              <a:buSzPct val="100000"/>
              <a:buFontTx/>
              <a:buChar char="•"/>
            </a:pPr>
            <a:r>
              <a:rPr lang="en-US" altLang="en-US" sz="1800" dirty="0">
                <a:latin typeface="Trebuchet MS"/>
                <a:sym typeface="Trebuchet MS" panose="020B0603020202020204" pitchFamily="34" charset="0"/>
              </a:rPr>
              <a:t>Married 15 years</a:t>
            </a:r>
            <a:endParaRPr lang="en-US" altLang="en-US" sz="1800" dirty="0">
              <a:latin typeface="Trebuchet MS"/>
            </a:endParaRPr>
          </a:p>
          <a:p>
            <a:pPr defTabSz="914400" eaLnBrk="1">
              <a:lnSpc>
                <a:spcPct val="150000"/>
              </a:lnSpc>
              <a:buSzPct val="100000"/>
              <a:buFontTx/>
              <a:buChar char="•"/>
            </a:pPr>
            <a:r>
              <a:rPr lang="en-US" altLang="en-US" sz="1800" dirty="0">
                <a:latin typeface="Trebuchet MS"/>
                <a:sym typeface="Trebuchet MS" panose="020B0603020202020204" pitchFamily="34" charset="0"/>
              </a:rPr>
              <a:t>Mom to Meara, 7th grader </a:t>
            </a:r>
            <a:endParaRPr lang="en-US" altLang="en-US" sz="1800" dirty="0">
              <a:latin typeface="Trebuchet MS"/>
            </a:endParaRPr>
          </a:p>
          <a:p>
            <a:pPr defTabSz="914400" eaLnBrk="1">
              <a:lnSpc>
                <a:spcPct val="150000"/>
              </a:lnSpc>
              <a:buSzPct val="100000"/>
              <a:buFontTx/>
              <a:buChar char="•"/>
            </a:pPr>
            <a:r>
              <a:rPr lang="en-US" altLang="en-US" sz="1800" dirty="0">
                <a:latin typeface="Trebuchet MS" panose="020B0603020202020204" pitchFamily="34" charset="0"/>
                <a:sym typeface="Trebuchet MS" panose="020B0603020202020204" pitchFamily="34" charset="0"/>
              </a:rPr>
              <a:t>Love yoga, cooking &amp; being a dance mom</a:t>
            </a:r>
            <a:endParaRPr lang="en-US" altLang="en-US" sz="1800" dirty="0">
              <a:latin typeface="Trebuchet MS" panose="020B0603020202020204" pitchFamily="34" charset="0"/>
            </a:endParaRPr>
          </a:p>
          <a:p>
            <a:pPr defTabSz="914400" eaLnBrk="1">
              <a:lnSpc>
                <a:spcPct val="150000"/>
              </a:lnSpc>
              <a:buSzPct val="100000"/>
              <a:buFontTx/>
              <a:buChar char="•"/>
            </a:pPr>
            <a:r>
              <a:rPr lang="en-US" altLang="en-US" sz="1800" dirty="0">
                <a:latin typeface="Trebuchet MS" panose="020B0603020202020204" pitchFamily="34" charset="0"/>
                <a:sym typeface="Trebuchet MS" panose="020B0603020202020204" pitchFamily="34" charset="0"/>
              </a:rPr>
              <a:t>Happy to be part of the Cornerstone family!</a:t>
            </a:r>
            <a:endParaRPr lang="en-US" altLang="en-US"/>
          </a:p>
        </p:txBody>
      </p:sp>
      <p:pic>
        <p:nvPicPr>
          <p:cNvPr id="2" name="Picture 2" descr="A group of people posing for the camera&#10;&#10;Description generated with very high confidence">
            <a:extLst>
              <a:ext uri="{FF2B5EF4-FFF2-40B4-BE49-F238E27FC236}">
                <a16:creationId xmlns:a16="http://schemas.microsoft.com/office/drawing/2014/main" id="{BB072048-830B-48E3-AA0D-AF6ABA1877F3}"/>
              </a:ext>
            </a:extLst>
          </p:cNvPr>
          <p:cNvPicPr>
            <a:picLocks noChangeAspect="1"/>
          </p:cNvPicPr>
          <p:nvPr/>
        </p:nvPicPr>
        <p:blipFill>
          <a:blip r:embed="rId3"/>
          <a:stretch>
            <a:fillRect/>
          </a:stretch>
        </p:blipFill>
        <p:spPr>
          <a:xfrm>
            <a:off x="2165231" y="4170872"/>
            <a:ext cx="3873259" cy="2579297"/>
          </a:xfrm>
          <a:prstGeom prst="rect">
            <a:avLst/>
          </a:prstGeom>
        </p:spPr>
      </p:pic>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nodeType="afterEffect">
                                  <p:stCondLst>
                                    <p:cond delay="0"/>
                                  </p:stCondLst>
                                  <p:childTnLst>
                                    <p:set>
                                      <p:cBhvr>
                                        <p:cTn id="6" dur="1" fill="hold">
                                          <p:stCondLst>
                                            <p:cond delay="0"/>
                                          </p:stCondLst>
                                        </p:cTn>
                                        <p:tgtEl>
                                          <p:spTgt spid="7169"/>
                                        </p:tgtEl>
                                        <p:attrNameLst>
                                          <p:attrName>style.visibility</p:attrName>
                                        </p:attrNameLst>
                                      </p:cBhvr>
                                      <p:to>
                                        <p:strVal val="visible"/>
                                      </p:to>
                                    </p:set>
                                    <p:anim calcmode="lin" valueType="num">
                                      <p:cBhvr>
                                        <p:cTn id="7" dur="1000" fill="hold"/>
                                        <p:tgtEl>
                                          <p:spTgt spid="7169"/>
                                        </p:tgtEl>
                                        <p:attrNameLst>
                                          <p:attrName>ppt_w</p:attrName>
                                        </p:attrNameLst>
                                      </p:cBhvr>
                                      <p:tavLst>
                                        <p:tav tm="0">
                                          <p:val>
                                            <p:fltVal val="0"/>
                                          </p:val>
                                        </p:tav>
                                        <p:tav tm="100000">
                                          <p:val>
                                            <p:strVal val="#ppt_w"/>
                                          </p:val>
                                        </p:tav>
                                      </p:tavLst>
                                    </p:anim>
                                    <p:anim calcmode="lin" valueType="num">
                                      <p:cBhvr>
                                        <p:cTn id="8" dur="1000" fill="hold"/>
                                        <p:tgtEl>
                                          <p:spTgt spid="7169"/>
                                        </p:tgtEl>
                                        <p:attrNameLst>
                                          <p:attrName>ppt_h</p:attrName>
                                        </p:attrNameLst>
                                      </p:cBhvr>
                                      <p:tavLst>
                                        <p:tav tm="0">
                                          <p:val>
                                            <p:fltVal val="0"/>
                                          </p:val>
                                        </p:tav>
                                        <p:tav tm="100000">
                                          <p:val>
                                            <p:strVal val="#ppt_h"/>
                                          </p:val>
                                        </p:tav>
                                      </p:tavLst>
                                    </p:anim>
                                    <p:anim calcmode="lin" valueType="num">
                                      <p:cBhvr>
                                        <p:cTn id="9" dur="1000" fill="hold"/>
                                        <p:tgtEl>
                                          <p:spTgt spid="7169"/>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7169"/>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3" name="Picture 1" descr="image.png">
            <a:extLst>
              <a:ext uri="{FF2B5EF4-FFF2-40B4-BE49-F238E27FC236}">
                <a16:creationId xmlns:a16="http://schemas.microsoft.com/office/drawing/2014/main" id="{DD3023D3-09E8-4AA7-A0D3-1B0840C5E80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04800"/>
            <a:ext cx="7254875" cy="1176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195" name="Rectangle 2">
            <a:extLst>
              <a:ext uri="{FF2B5EF4-FFF2-40B4-BE49-F238E27FC236}">
                <a16:creationId xmlns:a16="http://schemas.microsoft.com/office/drawing/2014/main" id="{ADAC9634-7263-41E2-93C4-5EEF30DAF2B5}"/>
              </a:ext>
            </a:extLst>
          </p:cNvPr>
          <p:cNvSpPr>
            <a:spLocks noGrp="1"/>
          </p:cNvSpPr>
          <p:nvPr>
            <p:ph type="body" idx="1"/>
          </p:nvPr>
        </p:nvSpPr>
        <p:spPr bwMode="auto">
          <a:xfrm>
            <a:off x="457200" y="1609725"/>
            <a:ext cx="7239000" cy="48466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0800" tIns="50800" rIns="50800" bIns="50800" numCol="1" anchor="t" anchorCtr="0" compatLnSpc="1">
            <a:prstTxWarp prst="textNoShape">
              <a:avLst/>
            </a:prstTxWarp>
          </a:bodyPr>
          <a:lstStyle/>
          <a:p>
            <a:pPr marL="273050" indent="-273050" algn="l" eaLnBrk="1">
              <a:spcBef>
                <a:spcPts val="600"/>
              </a:spcBef>
              <a:buClr>
                <a:srgbClr val="B13F9A"/>
              </a:buClr>
              <a:buSzPct val="73000"/>
              <a:buFont typeface="Wingdings 2" panose="05020102010507070707" pitchFamily="18" charset="2"/>
              <a:buChar char="•"/>
            </a:pPr>
            <a:endParaRPr lang="en-US" altLang="en-US" sz="2600">
              <a:solidFill>
                <a:srgbClr val="000000"/>
              </a:solidFill>
            </a:endParaRPr>
          </a:p>
        </p:txBody>
      </p:sp>
      <p:pic>
        <p:nvPicPr>
          <p:cNvPr id="2" name="Picture 3" descr="Cornerstone.jpg">
            <a:extLst>
              <a:ext uri="{FF2B5EF4-FFF2-40B4-BE49-F238E27FC236}">
                <a16:creationId xmlns:a16="http://schemas.microsoft.com/office/drawing/2014/main" id="{6EB9CD29-6024-4762-B90D-46C25D52D05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95600" y="2057400"/>
            <a:ext cx="2514600" cy="2667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196" name="AutoShape 4">
            <a:extLst>
              <a:ext uri="{FF2B5EF4-FFF2-40B4-BE49-F238E27FC236}">
                <a16:creationId xmlns:a16="http://schemas.microsoft.com/office/drawing/2014/main" id="{0A0ED3B4-6B3C-4C30-8C53-F57B550257D3}"/>
              </a:ext>
            </a:extLst>
          </p:cNvPr>
          <p:cNvSpPr>
            <a:spLocks/>
          </p:cNvSpPr>
          <p:nvPr/>
        </p:nvSpPr>
        <p:spPr bwMode="auto">
          <a:xfrm>
            <a:off x="304800" y="1676400"/>
            <a:ext cx="2362200" cy="44323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50800" tIns="50800" rIns="50800" bIns="50800"/>
          <a:lstStyle>
            <a:lvl1pPr>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1pPr>
            <a:lvl2pPr marL="742950" indent="-285750">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2pPr>
            <a:lvl3pPr marL="1143000" indent="-228600">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3pPr>
            <a:lvl4pPr marL="1600200" indent="-228600">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4pPr>
            <a:lvl5pPr marL="2057400" indent="-228600">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5pPr>
            <a:lvl6pPr marL="2514600" indent="-228600" eaLnBrk="0" fontAlgn="base" hangingPunct="0">
              <a:spcBef>
                <a:spcPct val="0"/>
              </a:spcBef>
              <a:spcAft>
                <a:spcPct val="0"/>
              </a:spcAft>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6pPr>
            <a:lvl7pPr marL="2971800" indent="-228600" eaLnBrk="0" fontAlgn="base" hangingPunct="0">
              <a:spcBef>
                <a:spcPct val="0"/>
              </a:spcBef>
              <a:spcAft>
                <a:spcPct val="0"/>
              </a:spcAft>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7pPr>
            <a:lvl8pPr marL="3429000" indent="-228600" eaLnBrk="0" fontAlgn="base" hangingPunct="0">
              <a:spcBef>
                <a:spcPct val="0"/>
              </a:spcBef>
              <a:spcAft>
                <a:spcPct val="0"/>
              </a:spcAft>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8pPr>
            <a:lvl9pPr marL="3886200" indent="-228600" eaLnBrk="0" fontAlgn="base" hangingPunct="0">
              <a:spcBef>
                <a:spcPct val="0"/>
              </a:spcBef>
              <a:spcAft>
                <a:spcPct val="0"/>
              </a:spcAft>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9pPr>
          </a:lstStyle>
          <a:p>
            <a:pPr defTabSz="914400" eaLnBrk="1">
              <a:buSzPct val="100000"/>
              <a:buFont typeface="ArialMT" charset="0"/>
              <a:buChar char="•"/>
            </a:pPr>
            <a:r>
              <a:rPr lang="en-US" altLang="en-US" sz="1600"/>
              <a:t>Parents and teachers work together to provide the best educational environment possible – </a:t>
            </a:r>
            <a:r>
              <a:rPr lang="en-US" altLang="en-US" sz="1600">
                <a:solidFill>
                  <a:srgbClr val="002060"/>
                </a:solidFill>
              </a:rPr>
              <a:t>WE ARE ALL IN! </a:t>
            </a:r>
          </a:p>
          <a:p>
            <a:pPr defTabSz="914400" eaLnBrk="1">
              <a:buSzPct val="100000"/>
              <a:buFont typeface="ArialMT" charset="0"/>
              <a:buChar char="•"/>
            </a:pPr>
            <a:endParaRPr lang="en-US" altLang="en-US" sz="1600"/>
          </a:p>
          <a:p>
            <a:pPr defTabSz="914400" eaLnBrk="1">
              <a:buSzPct val="100000"/>
              <a:buFont typeface="ArialMT" charset="0"/>
              <a:buChar char="•"/>
            </a:pPr>
            <a:r>
              <a:rPr lang="en-US" altLang="en-US" sz="1600"/>
              <a:t>We want to create independent learners who are intrinsically motivated to succeed.</a:t>
            </a:r>
          </a:p>
          <a:p>
            <a:pPr defTabSz="914400" eaLnBrk="1">
              <a:buSzPct val="100000"/>
              <a:buFont typeface="ArialMT" charset="0"/>
              <a:buChar char="•"/>
            </a:pPr>
            <a:endParaRPr lang="en-US" altLang="en-US" sz="1600"/>
          </a:p>
          <a:p>
            <a:pPr defTabSz="914400" eaLnBrk="1">
              <a:buSzPct val="100000"/>
              <a:buFont typeface="ArialMT" charset="0"/>
              <a:buChar char="•"/>
            </a:pPr>
            <a:r>
              <a:rPr lang="en-US" altLang="en-US" sz="1600"/>
              <a:t>We are here to help children succeed and capture the love of learning.</a:t>
            </a:r>
          </a:p>
          <a:p>
            <a:pPr defTabSz="914400" eaLnBrk="1">
              <a:buSzPct val="100000"/>
              <a:buFont typeface="ArialMT" charset="0"/>
              <a:buChar char="•"/>
            </a:pPr>
            <a:endParaRPr lang="en-US" altLang="en-US" sz="1600"/>
          </a:p>
          <a:p>
            <a:pPr defTabSz="914400" eaLnBrk="1">
              <a:buSzPct val="100000"/>
              <a:buFont typeface="ArialMT" charset="0"/>
              <a:buChar char="•"/>
            </a:pPr>
            <a:r>
              <a:rPr lang="en-US" altLang="en-US" sz="1600"/>
              <a:t>Flexibility is essential as we work together.</a:t>
            </a:r>
          </a:p>
          <a:p>
            <a:pPr defTabSz="914400" eaLnBrk="1">
              <a:buSzPct val="100000"/>
              <a:buFont typeface="ArialMT" charset="0"/>
              <a:buChar char="•"/>
            </a:pPr>
            <a:endParaRPr lang="en-US" altLang="en-US" sz="1600"/>
          </a:p>
        </p:txBody>
      </p:sp>
      <p:sp>
        <p:nvSpPr>
          <p:cNvPr id="8197" name="AutoShape 5">
            <a:extLst>
              <a:ext uri="{FF2B5EF4-FFF2-40B4-BE49-F238E27FC236}">
                <a16:creationId xmlns:a16="http://schemas.microsoft.com/office/drawing/2014/main" id="{F9D199F6-63B2-4A0C-BE73-0C8D0AB95402}"/>
              </a:ext>
            </a:extLst>
          </p:cNvPr>
          <p:cNvSpPr>
            <a:spLocks/>
          </p:cNvSpPr>
          <p:nvPr/>
        </p:nvSpPr>
        <p:spPr bwMode="auto">
          <a:xfrm>
            <a:off x="5562600" y="1676400"/>
            <a:ext cx="2362200" cy="37338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50800" tIns="50800" rIns="50800" bIns="50800"/>
          <a:lstStyle>
            <a:lvl1pPr>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1pPr>
            <a:lvl2pPr marL="742950" indent="-285750">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2pPr>
            <a:lvl3pPr marL="1143000" indent="-228600">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3pPr>
            <a:lvl4pPr marL="1600200" indent="-228600">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4pPr>
            <a:lvl5pPr marL="2057400" indent="-228600">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5pPr>
            <a:lvl6pPr marL="2514600" indent="-228600" eaLnBrk="0" fontAlgn="base" hangingPunct="0">
              <a:spcBef>
                <a:spcPct val="0"/>
              </a:spcBef>
              <a:spcAft>
                <a:spcPct val="0"/>
              </a:spcAft>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6pPr>
            <a:lvl7pPr marL="2971800" indent="-228600" eaLnBrk="0" fontAlgn="base" hangingPunct="0">
              <a:spcBef>
                <a:spcPct val="0"/>
              </a:spcBef>
              <a:spcAft>
                <a:spcPct val="0"/>
              </a:spcAft>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7pPr>
            <a:lvl8pPr marL="3429000" indent="-228600" eaLnBrk="0" fontAlgn="base" hangingPunct="0">
              <a:spcBef>
                <a:spcPct val="0"/>
              </a:spcBef>
              <a:spcAft>
                <a:spcPct val="0"/>
              </a:spcAft>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8pPr>
            <a:lvl9pPr marL="3886200" indent="-228600" eaLnBrk="0" fontAlgn="base" hangingPunct="0">
              <a:spcBef>
                <a:spcPct val="0"/>
              </a:spcBef>
              <a:spcAft>
                <a:spcPct val="0"/>
              </a:spcAft>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9pPr>
          </a:lstStyle>
          <a:p>
            <a:pPr defTabSz="914400" eaLnBrk="1">
              <a:buSzPct val="100000"/>
              <a:buFont typeface="ArialMT" charset="0"/>
              <a:buChar char="•"/>
            </a:pPr>
            <a:r>
              <a:rPr lang="en-US" altLang="en-US" sz="1600"/>
              <a:t>We are acting as facilitators guiding the child- we must let them do their work. </a:t>
            </a:r>
          </a:p>
          <a:p>
            <a:pPr defTabSz="914400" eaLnBrk="1">
              <a:buSzPct val="100000"/>
              <a:buFont typeface="ArialMT" charset="0"/>
              <a:buChar char="•"/>
            </a:pPr>
            <a:endParaRPr lang="en-US" altLang="en-US" sz="1600"/>
          </a:p>
          <a:p>
            <a:pPr defTabSz="914400" eaLnBrk="1">
              <a:buSzPct val="100000"/>
              <a:buFont typeface="ArialMT" charset="0"/>
              <a:buChar char="•"/>
            </a:pPr>
            <a:r>
              <a:rPr lang="en-US" altLang="en-US" sz="1600"/>
              <a:t>Cell phones should be on vibrate mode while in the class. </a:t>
            </a:r>
          </a:p>
          <a:p>
            <a:pPr defTabSz="914400" eaLnBrk="1">
              <a:buSzPct val="100000"/>
              <a:buFont typeface="ArialMT" charset="0"/>
              <a:buChar char="•"/>
            </a:pPr>
            <a:endParaRPr lang="en-US" altLang="en-US" sz="1600"/>
          </a:p>
          <a:p>
            <a:pPr defTabSz="914400" eaLnBrk="1">
              <a:buSzPct val="100000"/>
              <a:buFont typeface="ArialMT" charset="0"/>
              <a:buChar char="•"/>
            </a:pPr>
            <a:r>
              <a:rPr lang="en-US" altLang="en-US" sz="1600"/>
              <a:t>If you must answer a call then please take it outside.</a:t>
            </a:r>
          </a:p>
          <a:p>
            <a:pPr defTabSz="914400" eaLnBrk="1">
              <a:buSzPct val="100000"/>
              <a:buFont typeface="ArialMT" charset="0"/>
              <a:buChar char="•"/>
            </a:pPr>
            <a:endParaRPr lang="en-US" altLang="en-US" sz="1600"/>
          </a:p>
          <a:p>
            <a:pPr defTabSz="914400" eaLnBrk="1">
              <a:buSzPct val="100000"/>
              <a:buFont typeface="ArialMT" charset="0"/>
              <a:buChar char="•"/>
            </a:pPr>
            <a:r>
              <a:rPr lang="en-US" altLang="en-US" sz="1600"/>
              <a:t>Please leave perfume/cologne at home.</a:t>
            </a:r>
            <a:endParaRPr lang="en-US" altLang="en-US"/>
          </a:p>
        </p:txBody>
      </p:sp>
      <p:sp>
        <p:nvSpPr>
          <p:cNvPr id="8198" name="AutoShape 6">
            <a:extLst>
              <a:ext uri="{FF2B5EF4-FFF2-40B4-BE49-F238E27FC236}">
                <a16:creationId xmlns:a16="http://schemas.microsoft.com/office/drawing/2014/main" id="{F3C4C14A-2EBE-4ACF-9D17-FB6191A37DC5}"/>
              </a:ext>
            </a:extLst>
          </p:cNvPr>
          <p:cNvSpPr>
            <a:spLocks/>
          </p:cNvSpPr>
          <p:nvPr/>
        </p:nvSpPr>
        <p:spPr bwMode="auto">
          <a:xfrm>
            <a:off x="457200" y="6002338"/>
            <a:ext cx="7315200" cy="647700"/>
          </a:xfrm>
          <a:custGeom>
            <a:avLst/>
            <a:gdLst>
              <a:gd name="T0" fmla="*/ 2147483646 w 21600"/>
              <a:gd name="T1" fmla="*/ 291195185 h 21600"/>
              <a:gd name="T2" fmla="*/ 2147483646 w 21600"/>
              <a:gd name="T3" fmla="*/ 291195185 h 21600"/>
              <a:gd name="T4" fmla="*/ 2147483646 w 21600"/>
              <a:gd name="T5" fmla="*/ 291195185 h 21600"/>
              <a:gd name="T6" fmla="*/ 2147483646 w 21600"/>
              <a:gd name="T7" fmla="*/ 291195185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50800" tIns="50800" rIns="50800" bIns="50800"/>
          <a:lstStyle>
            <a:lvl1pPr>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1pPr>
            <a:lvl2pPr marL="742950" indent="-285750">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2pPr>
            <a:lvl3pPr marL="1143000" indent="-228600">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3pPr>
            <a:lvl4pPr marL="1600200" indent="-228600">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4pPr>
            <a:lvl5pPr marL="2057400" indent="-228600">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5pPr>
            <a:lvl6pPr marL="2514600" indent="-228600" eaLnBrk="0" fontAlgn="base" hangingPunct="0">
              <a:spcBef>
                <a:spcPct val="0"/>
              </a:spcBef>
              <a:spcAft>
                <a:spcPct val="0"/>
              </a:spcAft>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6pPr>
            <a:lvl7pPr marL="2971800" indent="-228600" eaLnBrk="0" fontAlgn="base" hangingPunct="0">
              <a:spcBef>
                <a:spcPct val="0"/>
              </a:spcBef>
              <a:spcAft>
                <a:spcPct val="0"/>
              </a:spcAft>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7pPr>
            <a:lvl8pPr marL="3429000" indent="-228600" eaLnBrk="0" fontAlgn="base" hangingPunct="0">
              <a:spcBef>
                <a:spcPct val="0"/>
              </a:spcBef>
              <a:spcAft>
                <a:spcPct val="0"/>
              </a:spcAft>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8pPr>
            <a:lvl9pPr marL="3886200" indent="-228600" eaLnBrk="0" fontAlgn="base" hangingPunct="0">
              <a:spcBef>
                <a:spcPct val="0"/>
              </a:spcBef>
              <a:spcAft>
                <a:spcPct val="0"/>
              </a:spcAft>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9pPr>
          </a:lstStyle>
          <a:p>
            <a:pPr algn="ctr" defTabSz="914400" eaLnBrk="1"/>
            <a:r>
              <a:rPr lang="en-US" altLang="en-US" sz="3600">
                <a:solidFill>
                  <a:srgbClr val="0000CC"/>
                </a:solidFill>
              </a:rPr>
              <a:t>Confidentiality is REQUIRED! </a:t>
            </a:r>
            <a:endParaRPr lang="en-US" altLang="en-US"/>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afterEffect">
                                  <p:stCondLst>
                                    <p:cond delay="0"/>
                                  </p:stCondLst>
                                  <p:childTnLst>
                                    <p:set>
                                      <p:cBhvr>
                                        <p:cTn id="6" dur="1" fill="hold">
                                          <p:stCondLst>
                                            <p:cond delay="0"/>
                                          </p:stCondLst>
                                        </p:cTn>
                                        <p:tgtEl>
                                          <p:spTgt spid="8193"/>
                                        </p:tgtEl>
                                        <p:attrNameLst>
                                          <p:attrName>style.visibility</p:attrName>
                                        </p:attrNameLst>
                                      </p:cBhvr>
                                      <p:to>
                                        <p:strVal val="visible"/>
                                      </p:to>
                                    </p:set>
                                    <p:anim calcmode="lin" valueType="num">
                                      <p:cBhvr additive="base">
                                        <p:cTn id="7" dur="500" fill="hold"/>
                                        <p:tgtEl>
                                          <p:spTgt spid="8193"/>
                                        </p:tgtEl>
                                        <p:attrNameLst>
                                          <p:attrName>ppt_x</p:attrName>
                                        </p:attrNameLst>
                                      </p:cBhvr>
                                      <p:tavLst>
                                        <p:tav tm="0">
                                          <p:val>
                                            <p:strVal val="#ppt_x"/>
                                          </p:val>
                                        </p:tav>
                                        <p:tav tm="100000">
                                          <p:val>
                                            <p:strVal val="#ppt_x"/>
                                          </p:val>
                                        </p:tav>
                                      </p:tavLst>
                                    </p:anim>
                                    <p:anim calcmode="lin" valueType="num">
                                      <p:cBhvr additive="base">
                                        <p:cTn id="8" dur="500" fill="hold"/>
                                        <p:tgtEl>
                                          <p:spTgt spid="8193"/>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2" presetClass="entr" presetSubtype="4"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childTnLst>
                          </p:cTn>
                        </p:par>
                        <p:par>
                          <p:cTn id="14" fill="hold" nodeType="afterGroup">
                            <p:stCondLst>
                              <p:cond delay="1000"/>
                            </p:stCondLst>
                            <p:childTnLst>
                              <p:par>
                                <p:cTn id="15" presetID="4" presetClass="entr" presetSubtype="16" fill="hold" grpId="0" nodeType="afterEffect">
                                  <p:stCondLst>
                                    <p:cond delay="0"/>
                                  </p:stCondLst>
                                  <p:childTnLst>
                                    <p:set>
                                      <p:cBhvr>
                                        <p:cTn id="16" dur="1" fill="hold">
                                          <p:stCondLst>
                                            <p:cond delay="0"/>
                                          </p:stCondLst>
                                        </p:cTn>
                                        <p:tgtEl>
                                          <p:spTgt spid="8196"/>
                                        </p:tgtEl>
                                        <p:attrNameLst>
                                          <p:attrName>style.visibility</p:attrName>
                                        </p:attrNameLst>
                                      </p:cBhvr>
                                      <p:to>
                                        <p:strVal val="visible"/>
                                      </p:to>
                                    </p:set>
                                    <p:animEffect transition="in" filter="box(in)">
                                      <p:cBhvr>
                                        <p:cTn id="17" dur="500"/>
                                        <p:tgtEl>
                                          <p:spTgt spid="8196"/>
                                        </p:tgtEl>
                                      </p:cBhvr>
                                    </p:animEffect>
                                  </p:childTnLst>
                                </p:cTn>
                              </p:par>
                            </p:childTnLst>
                          </p:cTn>
                        </p:par>
                        <p:par>
                          <p:cTn id="18" fill="hold" nodeType="afterGroup">
                            <p:stCondLst>
                              <p:cond delay="1500"/>
                            </p:stCondLst>
                            <p:childTnLst>
                              <p:par>
                                <p:cTn id="19" presetID="4" presetClass="entr" presetSubtype="16" fill="hold" grpId="0" nodeType="afterEffect">
                                  <p:stCondLst>
                                    <p:cond delay="0"/>
                                  </p:stCondLst>
                                  <p:childTnLst>
                                    <p:set>
                                      <p:cBhvr>
                                        <p:cTn id="20" dur="1" fill="hold">
                                          <p:stCondLst>
                                            <p:cond delay="0"/>
                                          </p:stCondLst>
                                        </p:cTn>
                                        <p:tgtEl>
                                          <p:spTgt spid="8197"/>
                                        </p:tgtEl>
                                        <p:attrNameLst>
                                          <p:attrName>style.visibility</p:attrName>
                                        </p:attrNameLst>
                                      </p:cBhvr>
                                      <p:to>
                                        <p:strVal val="visible"/>
                                      </p:to>
                                    </p:set>
                                    <p:animEffect transition="in" filter="box(in)">
                                      <p:cBhvr>
                                        <p:cTn id="21" dur="500"/>
                                        <p:tgtEl>
                                          <p:spTgt spid="8197"/>
                                        </p:tgtEl>
                                      </p:cBhvr>
                                    </p:animEffect>
                                  </p:childTnLst>
                                </p:cTn>
                              </p:par>
                            </p:childTnLst>
                          </p:cTn>
                        </p:par>
                        <p:par>
                          <p:cTn id="22" fill="hold" nodeType="afterGroup">
                            <p:stCondLst>
                              <p:cond delay="2000"/>
                            </p:stCondLst>
                            <p:childTnLst>
                              <p:par>
                                <p:cTn id="23" presetID="2" presetClass="entr" presetSubtype="8" fill="hold" grpId="0" nodeType="afterEffect">
                                  <p:stCondLst>
                                    <p:cond delay="0"/>
                                  </p:stCondLst>
                                  <p:childTnLst>
                                    <p:set>
                                      <p:cBhvr>
                                        <p:cTn id="24" dur="1" fill="hold">
                                          <p:stCondLst>
                                            <p:cond delay="0"/>
                                          </p:stCondLst>
                                        </p:cTn>
                                        <p:tgtEl>
                                          <p:spTgt spid="8198"/>
                                        </p:tgtEl>
                                        <p:attrNameLst>
                                          <p:attrName>style.visibility</p:attrName>
                                        </p:attrNameLst>
                                      </p:cBhvr>
                                      <p:to>
                                        <p:strVal val="visible"/>
                                      </p:to>
                                    </p:set>
                                    <p:anim calcmode="lin" valueType="num">
                                      <p:cBhvr additive="base">
                                        <p:cTn id="25" dur="500" fill="hold"/>
                                        <p:tgtEl>
                                          <p:spTgt spid="8198"/>
                                        </p:tgtEl>
                                        <p:attrNameLst>
                                          <p:attrName>ppt_x</p:attrName>
                                        </p:attrNameLst>
                                      </p:cBhvr>
                                      <p:tavLst>
                                        <p:tav tm="0">
                                          <p:val>
                                            <p:strVal val="0-#ppt_w/2"/>
                                          </p:val>
                                        </p:tav>
                                        <p:tav tm="100000">
                                          <p:val>
                                            <p:strVal val="#ppt_x"/>
                                          </p:val>
                                        </p:tav>
                                      </p:tavLst>
                                    </p:anim>
                                    <p:anim calcmode="lin" valueType="num">
                                      <p:cBhvr additive="base">
                                        <p:cTn id="26" dur="500" fill="hold"/>
                                        <p:tgtEl>
                                          <p:spTgt spid="819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6" grpId="0" autoUpdateAnimBg="0"/>
      <p:bldP spid="8197" grpId="0" autoUpdateAnimBg="0"/>
      <p:bldP spid="8198"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9217" name="Picture 1" descr="image.png">
            <a:extLst>
              <a:ext uri="{FF2B5EF4-FFF2-40B4-BE49-F238E27FC236}">
                <a16:creationId xmlns:a16="http://schemas.microsoft.com/office/drawing/2014/main" id="{523CE23E-0617-47DC-9659-831FBB39D59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04800"/>
            <a:ext cx="7254875" cy="1150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9218" name="Rectangle 2">
            <a:extLst>
              <a:ext uri="{FF2B5EF4-FFF2-40B4-BE49-F238E27FC236}">
                <a16:creationId xmlns:a16="http://schemas.microsoft.com/office/drawing/2014/main" id="{F08B9FE6-CD2F-4052-B08B-9389DC96C165}"/>
              </a:ext>
            </a:extLst>
          </p:cNvPr>
          <p:cNvSpPr>
            <a:spLocks noGrp="1"/>
          </p:cNvSpPr>
          <p:nvPr>
            <p:ph type="body" idx="1"/>
          </p:nvPr>
        </p:nvSpPr>
        <p:spPr bwMode="auto">
          <a:xfrm>
            <a:off x="304800" y="1524000"/>
            <a:ext cx="7239000" cy="48466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0800" tIns="50800" rIns="50800" bIns="50800" numCol="1" anchor="t" anchorCtr="0" compatLnSpc="1">
            <a:prstTxWarp prst="textNoShape">
              <a:avLst/>
            </a:prstTxWarp>
          </a:bodyPr>
          <a:lstStyle/>
          <a:p>
            <a:pPr marL="209550" indent="-209550" algn="l" eaLnBrk="1" hangingPunct="1">
              <a:lnSpc>
                <a:spcPct val="80000"/>
              </a:lnSpc>
            </a:pPr>
            <a:r>
              <a:rPr lang="en-US" altLang="en-US" sz="1100" dirty="0">
                <a:latin typeface="AbcBulletin" pitchFamily="2" charset="0"/>
              </a:rPr>
              <a:t> Language Arts</a:t>
            </a:r>
          </a:p>
          <a:p>
            <a:pPr marL="209550" indent="-209550" algn="l" eaLnBrk="1" hangingPunct="1">
              <a:lnSpc>
                <a:spcPct val="80000"/>
              </a:lnSpc>
            </a:pPr>
            <a:r>
              <a:rPr lang="en-US" altLang="en-US" dirty="0">
                <a:solidFill>
                  <a:srgbClr val="002060"/>
                </a:solidFill>
                <a:latin typeface="AbcBulletin" pitchFamily="2" charset="0"/>
              </a:rPr>
              <a:t>Themes for Learning and Understanding </a:t>
            </a:r>
          </a:p>
          <a:p>
            <a:pPr marL="209550" indent="-209550" algn="l" eaLnBrk="1" hangingPunct="1">
              <a:lnSpc>
                <a:spcPct val="80000"/>
              </a:lnSpc>
            </a:pPr>
            <a:r>
              <a:rPr lang="en-US" altLang="en-US" dirty="0">
                <a:solidFill>
                  <a:srgbClr val="FF0000"/>
                </a:solidFill>
                <a:latin typeface="AbcBulletin" pitchFamily="2" charset="0"/>
              </a:rPr>
              <a:t>1.Getting to Know Us  </a:t>
            </a:r>
          </a:p>
          <a:p>
            <a:pPr marL="209550" indent="-209550" algn="l" eaLnBrk="1" hangingPunct="1">
              <a:lnSpc>
                <a:spcPct val="80000"/>
              </a:lnSpc>
            </a:pPr>
            <a:r>
              <a:rPr lang="en-US" altLang="en-US" dirty="0">
                <a:solidFill>
                  <a:srgbClr val="FF0000"/>
                </a:solidFill>
                <a:latin typeface="AbcBulletin" pitchFamily="2" charset="0"/>
              </a:rPr>
              <a:t>2.Our Community </a:t>
            </a:r>
          </a:p>
          <a:p>
            <a:pPr marL="209550" indent="-209550" algn="l" eaLnBrk="1" hangingPunct="1">
              <a:lnSpc>
                <a:spcPct val="80000"/>
              </a:lnSpc>
            </a:pPr>
            <a:r>
              <a:rPr lang="en-US" altLang="en-US" dirty="0">
                <a:solidFill>
                  <a:srgbClr val="FF0000"/>
                </a:solidFill>
                <a:latin typeface="AbcBulletin" pitchFamily="2" charset="0"/>
              </a:rPr>
              <a:t>3.Changes Over Time   </a:t>
            </a:r>
          </a:p>
          <a:p>
            <a:pPr marL="209550" indent="-209550" algn="l" eaLnBrk="1" hangingPunct="1">
              <a:lnSpc>
                <a:spcPct val="80000"/>
              </a:lnSpc>
            </a:pPr>
            <a:r>
              <a:rPr lang="en-US" altLang="en-US" dirty="0">
                <a:solidFill>
                  <a:srgbClr val="FF0000"/>
                </a:solidFill>
                <a:latin typeface="AbcBulletin" pitchFamily="2" charset="0"/>
              </a:rPr>
              <a:t>4.Animals Everywhere </a:t>
            </a:r>
          </a:p>
          <a:p>
            <a:pPr marL="209550" indent="-209550" algn="l" eaLnBrk="1" hangingPunct="1">
              <a:lnSpc>
                <a:spcPct val="80000"/>
              </a:lnSpc>
            </a:pPr>
            <a:r>
              <a:rPr lang="en-US" altLang="en-US" dirty="0">
                <a:solidFill>
                  <a:srgbClr val="FF0000"/>
                </a:solidFill>
                <a:latin typeface="AbcBulletin" pitchFamily="2" charset="0"/>
              </a:rPr>
              <a:t>5.Figure It Out  </a:t>
            </a:r>
          </a:p>
          <a:p>
            <a:pPr marL="209550" indent="-209550" algn="l" eaLnBrk="1" hangingPunct="1">
              <a:lnSpc>
                <a:spcPct val="80000"/>
              </a:lnSpc>
            </a:pPr>
            <a:r>
              <a:rPr lang="en-US" altLang="en-US" dirty="0">
                <a:solidFill>
                  <a:srgbClr val="FF0000"/>
                </a:solidFill>
                <a:latin typeface="AbcBulletin" pitchFamily="2" charset="0"/>
              </a:rPr>
              <a:t>6.Together We Can</a:t>
            </a:r>
          </a:p>
          <a:p>
            <a:pPr marL="209550" indent="-209550" algn="l" eaLnBrk="1" hangingPunct="1">
              <a:lnSpc>
                <a:spcPct val="80000"/>
              </a:lnSpc>
            </a:pPr>
            <a:endParaRPr lang="en-US" altLang="en-US" sz="1600">
              <a:solidFill>
                <a:schemeClr val="tx1"/>
              </a:solidFill>
              <a:latin typeface="Comic Sans MS" panose="030F0702030302020204" pitchFamily="66" charset="0"/>
            </a:endParaRPr>
          </a:p>
          <a:p>
            <a:pPr marL="520700" lvl="1" algn="l" eaLnBrk="1" hangingPunct="1">
              <a:lnSpc>
                <a:spcPct val="80000"/>
              </a:lnSpc>
            </a:pPr>
            <a:endParaRPr lang="en-US" altLang="en-US" sz="1400">
              <a:solidFill>
                <a:schemeClr val="tx1"/>
              </a:solidFill>
              <a:latin typeface="Comic Sans MS" panose="030F0702030302020204" pitchFamily="66" charset="0"/>
            </a:endParaRPr>
          </a:p>
          <a:p>
            <a:pPr marL="520700" lvl="1" algn="l" eaLnBrk="1" hangingPunct="1">
              <a:lnSpc>
                <a:spcPct val="80000"/>
              </a:lnSpc>
            </a:pPr>
            <a:r>
              <a:rPr lang="en-US" altLang="en-US" sz="1400" dirty="0">
                <a:solidFill>
                  <a:schemeClr val="tx1"/>
                </a:solidFill>
                <a:latin typeface="Comic Sans MS"/>
              </a:rPr>
              <a:t>Our district is using the </a:t>
            </a:r>
            <a:r>
              <a:rPr lang="en-US" sz="1400" dirty="0">
                <a:solidFill>
                  <a:schemeClr val="tx1"/>
                </a:solidFill>
                <a:latin typeface="Comic Sans MS"/>
              </a:rPr>
              <a:t>Wonders (McGraw Hill) </a:t>
            </a:r>
            <a:r>
              <a:rPr lang="en-US" altLang="en-US" sz="1400" dirty="0">
                <a:solidFill>
                  <a:schemeClr val="tx1"/>
                </a:solidFill>
                <a:latin typeface="Comic Sans MS"/>
              </a:rPr>
              <a:t>English Language Arts program.</a:t>
            </a:r>
            <a:endParaRPr lang="en-US" altLang="en-US" sz="1400" dirty="0">
              <a:solidFill>
                <a:schemeClr val="tx1"/>
              </a:solidFill>
              <a:latin typeface="Comic Sans MS" panose="030F0702030302020204" pitchFamily="66" charset="0"/>
            </a:endParaRPr>
          </a:p>
          <a:p>
            <a:pPr marL="520700" lvl="1" algn="l">
              <a:lnSpc>
                <a:spcPct val="80000"/>
              </a:lnSpc>
            </a:pPr>
            <a:endParaRPr lang="en-US" altLang="en-US" sz="1400" dirty="0">
              <a:solidFill>
                <a:schemeClr val="tx1"/>
              </a:solidFill>
              <a:latin typeface="Comic Sans MS"/>
            </a:endParaRPr>
          </a:p>
          <a:p>
            <a:pPr marL="520700" lvl="1" algn="l" eaLnBrk="1" hangingPunct="1">
              <a:lnSpc>
                <a:spcPct val="80000"/>
              </a:lnSpc>
            </a:pPr>
            <a:r>
              <a:rPr lang="en-US" altLang="en-US" sz="1400" dirty="0">
                <a:solidFill>
                  <a:schemeClr val="tx1"/>
                </a:solidFill>
                <a:latin typeface="Comic Sans MS" panose="030F0702030302020204" pitchFamily="66" charset="0"/>
              </a:rPr>
              <a:t>We will provide students with grade level standards-based reading skills such as knowledge of letter sounds, short and long vowels, diphthongs, digraphs, blends, compound words, and contractions. </a:t>
            </a:r>
          </a:p>
          <a:p>
            <a:pPr marL="520700" lvl="1" algn="l" eaLnBrk="1" hangingPunct="1">
              <a:lnSpc>
                <a:spcPct val="80000"/>
              </a:lnSpc>
            </a:pPr>
            <a:endParaRPr lang="en-US" altLang="en-US" sz="1400">
              <a:solidFill>
                <a:schemeClr val="tx1"/>
              </a:solidFill>
              <a:latin typeface="Comic Sans MS" panose="030F0702030302020204" pitchFamily="66" charset="0"/>
            </a:endParaRPr>
          </a:p>
          <a:p>
            <a:pPr marL="520700" lvl="1" algn="l" eaLnBrk="1" hangingPunct="1">
              <a:lnSpc>
                <a:spcPct val="80000"/>
              </a:lnSpc>
            </a:pPr>
            <a:r>
              <a:rPr lang="en-US" altLang="en-US" sz="1400" dirty="0">
                <a:solidFill>
                  <a:schemeClr val="tx1"/>
                </a:solidFill>
                <a:latin typeface="Comic Sans MS" panose="030F0702030302020204" pitchFamily="66" charset="0"/>
              </a:rPr>
              <a:t>Through the stories presented, the students will predict, infer, and use comprehension skills to dissect stories.  They will be practicing correct sequencing of sentences and grammar skills, using syntax.  Along with this reading program, we will use a variety of other reading sources in order to meet the needs of all children.</a:t>
            </a:r>
          </a:p>
          <a:p>
            <a:pPr marL="520700" lvl="1" algn="l" eaLnBrk="1" hangingPunct="1">
              <a:lnSpc>
                <a:spcPct val="80000"/>
              </a:lnSpc>
            </a:pPr>
            <a:endParaRPr lang="en-US" altLang="en-US" sz="1400">
              <a:solidFill>
                <a:schemeClr val="tx1"/>
              </a:solidFill>
              <a:latin typeface="Comic Sans MS" panose="030F0702030302020204" pitchFamily="66" charset="0"/>
            </a:endParaRPr>
          </a:p>
          <a:p>
            <a:pPr marL="520700" lvl="1" algn="l" eaLnBrk="1" hangingPunct="1">
              <a:lnSpc>
                <a:spcPct val="80000"/>
              </a:lnSpc>
            </a:pPr>
            <a:r>
              <a:rPr lang="en-US" altLang="en-US" sz="1400" dirty="0">
                <a:solidFill>
                  <a:schemeClr val="tx1"/>
                </a:solidFill>
                <a:latin typeface="Comic Sans MS" panose="030F0702030302020204" pitchFamily="66" charset="0"/>
              </a:rPr>
              <a:t>Science, Social Studies and Health concepts will be integrated into each unit. </a:t>
            </a:r>
            <a:r>
              <a:rPr lang="en-US" altLang="en-US" sz="1400" dirty="0">
                <a:solidFill>
                  <a:srgbClr val="000000"/>
                </a:solidFill>
                <a:latin typeface="Comic Sans MS" panose="030F0702030302020204" pitchFamily="66" charset="0"/>
                <a:sym typeface="Helvetica" panose="020B0604020202020204" pitchFamily="34" charset="0"/>
              </a:rPr>
              <a:t>The Science Lab will be used in order to safely perform experiments and complete projects to reach all types of learners.</a:t>
            </a:r>
            <a:endParaRPr lang="en-US" altLang="en-US" sz="1400" dirty="0">
              <a:solidFill>
                <a:srgbClr val="6C6C6C"/>
              </a:solidFill>
              <a:latin typeface="Comic Sans MS" panose="030F0702030302020204" pitchFamily="66" charset="0"/>
              <a:sym typeface="Helvetica" panose="020B0604020202020204" pitchFamily="34" charset="0"/>
            </a:endParaRPr>
          </a:p>
          <a:p>
            <a:pPr marL="520700" lvl="1" algn="l" eaLnBrk="1" hangingPunct="1">
              <a:lnSpc>
                <a:spcPct val="80000"/>
              </a:lnSpc>
            </a:pPr>
            <a:endParaRPr lang="en-US" altLang="en-US" sz="1400">
              <a:solidFill>
                <a:schemeClr val="tx1"/>
              </a:solidFill>
              <a:latin typeface="Comic Sans MS" panose="030F0702030302020204" pitchFamily="66" charset="0"/>
            </a:endParaRPr>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nodeType="afterEffect">
                                  <p:stCondLst>
                                    <p:cond delay="0"/>
                                  </p:stCondLst>
                                  <p:childTnLst>
                                    <p:set>
                                      <p:cBhvr>
                                        <p:cTn id="6" dur="1" fill="hold">
                                          <p:stCondLst>
                                            <p:cond delay="0"/>
                                          </p:stCondLst>
                                        </p:cTn>
                                        <p:tgtEl>
                                          <p:spTgt spid="9217"/>
                                        </p:tgtEl>
                                        <p:attrNameLst>
                                          <p:attrName>style.visibility</p:attrName>
                                        </p:attrNameLst>
                                      </p:cBhvr>
                                      <p:to>
                                        <p:strVal val="visible"/>
                                      </p:to>
                                    </p:set>
                                    <p:anim calcmode="lin" valueType="num">
                                      <p:cBhvr>
                                        <p:cTn id="7" dur="1000" fill="hold"/>
                                        <p:tgtEl>
                                          <p:spTgt spid="9217"/>
                                        </p:tgtEl>
                                        <p:attrNameLst>
                                          <p:attrName>ppt_w</p:attrName>
                                        </p:attrNameLst>
                                      </p:cBhvr>
                                      <p:tavLst>
                                        <p:tav tm="0">
                                          <p:val>
                                            <p:fltVal val="0"/>
                                          </p:val>
                                        </p:tav>
                                        <p:tav tm="100000">
                                          <p:val>
                                            <p:strVal val="#ppt_w"/>
                                          </p:val>
                                        </p:tav>
                                      </p:tavLst>
                                    </p:anim>
                                    <p:anim calcmode="lin" valueType="num">
                                      <p:cBhvr>
                                        <p:cTn id="8" dur="1000" fill="hold"/>
                                        <p:tgtEl>
                                          <p:spTgt spid="9217"/>
                                        </p:tgtEl>
                                        <p:attrNameLst>
                                          <p:attrName>ppt_h</p:attrName>
                                        </p:attrNameLst>
                                      </p:cBhvr>
                                      <p:tavLst>
                                        <p:tav tm="0">
                                          <p:val>
                                            <p:fltVal val="0"/>
                                          </p:val>
                                        </p:tav>
                                        <p:tav tm="100000">
                                          <p:val>
                                            <p:strVal val="#ppt_h"/>
                                          </p:val>
                                        </p:tav>
                                      </p:tavLst>
                                    </p:anim>
                                    <p:anim calcmode="lin" valueType="num">
                                      <p:cBhvr>
                                        <p:cTn id="9" dur="1000" fill="hold"/>
                                        <p:tgtEl>
                                          <p:spTgt spid="9217"/>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9217"/>
                                        </p:tgtEl>
                                        <p:attrNameLst>
                                          <p:attrName>ppt_y</p:attrName>
                                        </p:attrNameLst>
                                      </p:cBhvr>
                                      <p:tavLst>
                                        <p:tav tm="0" fmla="#ppt_y+(sin(-2*pi*(1-$))*-#ppt_x+cos(-2*pi*(1-$))*(1-#ppt_y))*(1-$)">
                                          <p:val>
                                            <p:fltVal val="0"/>
                                          </p:val>
                                        </p:tav>
                                        <p:tav tm="100000">
                                          <p:val>
                                            <p:fltVal val="1"/>
                                          </p:val>
                                        </p:tav>
                                      </p:tavLst>
                                    </p:anim>
                                  </p:childTnLst>
                                </p:cTn>
                              </p:par>
                            </p:childTnLst>
                          </p:cTn>
                        </p:par>
                        <p:par>
                          <p:cTn id="11" fill="hold" nodeType="afterGroup">
                            <p:stCondLst>
                              <p:cond delay="1000"/>
                            </p:stCondLst>
                            <p:childTnLst>
                              <p:par>
                                <p:cTn id="12" presetID="4" presetClass="entr" presetSubtype="16" fill="hold" grpId="0" nodeType="afterEffect">
                                  <p:stCondLst>
                                    <p:cond delay="0"/>
                                  </p:stCondLst>
                                  <p:childTnLst>
                                    <p:set>
                                      <p:cBhvr>
                                        <p:cTn id="13" dur="1" fill="hold">
                                          <p:stCondLst>
                                            <p:cond delay="0"/>
                                          </p:stCondLst>
                                        </p:cTn>
                                        <p:tgtEl>
                                          <p:spTgt spid="9218">
                                            <p:txEl>
                                              <p:pRg st="0" end="0"/>
                                            </p:txEl>
                                          </p:spTgt>
                                        </p:tgtEl>
                                        <p:attrNameLst>
                                          <p:attrName>style.visibility</p:attrName>
                                        </p:attrNameLst>
                                      </p:cBhvr>
                                      <p:to>
                                        <p:strVal val="visible"/>
                                      </p:to>
                                    </p:set>
                                    <p:animEffect transition="in" filter="box(in)">
                                      <p:cBhvr>
                                        <p:cTn id="14" dur="500"/>
                                        <p:tgtEl>
                                          <p:spTgt spid="9218">
                                            <p:txEl>
                                              <p:pRg st="0" end="0"/>
                                            </p:txEl>
                                          </p:spTgt>
                                        </p:tgtEl>
                                      </p:cBhvr>
                                    </p:animEffect>
                                  </p:childTnLst>
                                </p:cTn>
                              </p:par>
                            </p:childTnLst>
                          </p:cTn>
                        </p:par>
                        <p:par>
                          <p:cTn id="15" fill="hold" nodeType="afterGroup">
                            <p:stCondLst>
                              <p:cond delay="1500"/>
                            </p:stCondLst>
                            <p:childTnLst>
                              <p:par>
                                <p:cTn id="16" presetID="4" presetClass="entr" presetSubtype="16" fill="hold" grpId="0" nodeType="afterEffect">
                                  <p:stCondLst>
                                    <p:cond delay="0"/>
                                  </p:stCondLst>
                                  <p:childTnLst>
                                    <p:set>
                                      <p:cBhvr>
                                        <p:cTn id="17" dur="1" fill="hold">
                                          <p:stCondLst>
                                            <p:cond delay="0"/>
                                          </p:stCondLst>
                                        </p:cTn>
                                        <p:tgtEl>
                                          <p:spTgt spid="9218">
                                            <p:txEl>
                                              <p:pRg st="1" end="1"/>
                                            </p:txEl>
                                          </p:spTgt>
                                        </p:tgtEl>
                                        <p:attrNameLst>
                                          <p:attrName>style.visibility</p:attrName>
                                        </p:attrNameLst>
                                      </p:cBhvr>
                                      <p:to>
                                        <p:strVal val="visible"/>
                                      </p:to>
                                    </p:set>
                                    <p:animEffect transition="in" filter="box(in)">
                                      <p:cBhvr>
                                        <p:cTn id="18" dur="500"/>
                                        <p:tgtEl>
                                          <p:spTgt spid="9218">
                                            <p:txEl>
                                              <p:pRg st="1" end="1"/>
                                            </p:txEl>
                                          </p:spTgt>
                                        </p:tgtEl>
                                      </p:cBhvr>
                                    </p:animEffect>
                                  </p:childTnLst>
                                </p:cTn>
                              </p:par>
                            </p:childTnLst>
                          </p:cTn>
                        </p:par>
                        <p:par>
                          <p:cTn id="19" fill="hold" nodeType="afterGroup">
                            <p:stCondLst>
                              <p:cond delay="2000"/>
                            </p:stCondLst>
                            <p:childTnLst>
                              <p:par>
                                <p:cTn id="20" presetID="4" presetClass="entr" presetSubtype="16" fill="hold" grpId="0" nodeType="afterEffect">
                                  <p:stCondLst>
                                    <p:cond delay="0"/>
                                  </p:stCondLst>
                                  <p:childTnLst>
                                    <p:set>
                                      <p:cBhvr>
                                        <p:cTn id="21" dur="1" fill="hold">
                                          <p:stCondLst>
                                            <p:cond delay="0"/>
                                          </p:stCondLst>
                                        </p:cTn>
                                        <p:tgtEl>
                                          <p:spTgt spid="9218">
                                            <p:txEl>
                                              <p:pRg st="2" end="2"/>
                                            </p:txEl>
                                          </p:spTgt>
                                        </p:tgtEl>
                                        <p:attrNameLst>
                                          <p:attrName>style.visibility</p:attrName>
                                        </p:attrNameLst>
                                      </p:cBhvr>
                                      <p:to>
                                        <p:strVal val="visible"/>
                                      </p:to>
                                    </p:set>
                                    <p:animEffect transition="in" filter="box(in)">
                                      <p:cBhvr>
                                        <p:cTn id="22" dur="500"/>
                                        <p:tgtEl>
                                          <p:spTgt spid="9218">
                                            <p:txEl>
                                              <p:pRg st="2" end="2"/>
                                            </p:txEl>
                                          </p:spTgt>
                                        </p:tgtEl>
                                      </p:cBhvr>
                                    </p:animEffect>
                                  </p:childTnLst>
                                </p:cTn>
                              </p:par>
                            </p:childTnLst>
                          </p:cTn>
                        </p:par>
                        <p:par>
                          <p:cTn id="23" fill="hold" nodeType="afterGroup">
                            <p:stCondLst>
                              <p:cond delay="2500"/>
                            </p:stCondLst>
                            <p:childTnLst>
                              <p:par>
                                <p:cTn id="24" presetID="4" presetClass="entr" presetSubtype="16" fill="hold" grpId="0" nodeType="afterEffect">
                                  <p:stCondLst>
                                    <p:cond delay="0"/>
                                  </p:stCondLst>
                                  <p:childTnLst>
                                    <p:set>
                                      <p:cBhvr>
                                        <p:cTn id="25" dur="1" fill="hold">
                                          <p:stCondLst>
                                            <p:cond delay="0"/>
                                          </p:stCondLst>
                                        </p:cTn>
                                        <p:tgtEl>
                                          <p:spTgt spid="9218">
                                            <p:txEl>
                                              <p:pRg st="3" end="3"/>
                                            </p:txEl>
                                          </p:spTgt>
                                        </p:tgtEl>
                                        <p:attrNameLst>
                                          <p:attrName>style.visibility</p:attrName>
                                        </p:attrNameLst>
                                      </p:cBhvr>
                                      <p:to>
                                        <p:strVal val="visible"/>
                                      </p:to>
                                    </p:set>
                                    <p:animEffect transition="in" filter="box(in)">
                                      <p:cBhvr>
                                        <p:cTn id="26" dur="500"/>
                                        <p:tgtEl>
                                          <p:spTgt spid="9218">
                                            <p:txEl>
                                              <p:pRg st="3" end="3"/>
                                            </p:txEl>
                                          </p:spTgt>
                                        </p:tgtEl>
                                      </p:cBhvr>
                                    </p:animEffect>
                                  </p:childTnLst>
                                </p:cTn>
                              </p:par>
                            </p:childTnLst>
                          </p:cTn>
                        </p:par>
                        <p:par>
                          <p:cTn id="27" fill="hold" nodeType="afterGroup">
                            <p:stCondLst>
                              <p:cond delay="3000"/>
                            </p:stCondLst>
                            <p:childTnLst>
                              <p:par>
                                <p:cTn id="28" presetID="4" presetClass="entr" presetSubtype="16" fill="hold" grpId="0" nodeType="afterEffect">
                                  <p:stCondLst>
                                    <p:cond delay="0"/>
                                  </p:stCondLst>
                                  <p:childTnLst>
                                    <p:set>
                                      <p:cBhvr>
                                        <p:cTn id="29" dur="1" fill="hold">
                                          <p:stCondLst>
                                            <p:cond delay="0"/>
                                          </p:stCondLst>
                                        </p:cTn>
                                        <p:tgtEl>
                                          <p:spTgt spid="9218">
                                            <p:txEl>
                                              <p:pRg st="4" end="4"/>
                                            </p:txEl>
                                          </p:spTgt>
                                        </p:tgtEl>
                                        <p:attrNameLst>
                                          <p:attrName>style.visibility</p:attrName>
                                        </p:attrNameLst>
                                      </p:cBhvr>
                                      <p:to>
                                        <p:strVal val="visible"/>
                                      </p:to>
                                    </p:set>
                                    <p:animEffect transition="in" filter="box(in)">
                                      <p:cBhvr>
                                        <p:cTn id="30" dur="500"/>
                                        <p:tgtEl>
                                          <p:spTgt spid="9218">
                                            <p:txEl>
                                              <p:pRg st="4" end="4"/>
                                            </p:txEl>
                                          </p:spTgt>
                                        </p:tgtEl>
                                      </p:cBhvr>
                                    </p:animEffect>
                                  </p:childTnLst>
                                </p:cTn>
                              </p:par>
                            </p:childTnLst>
                          </p:cTn>
                        </p:par>
                        <p:par>
                          <p:cTn id="31" fill="hold" nodeType="afterGroup">
                            <p:stCondLst>
                              <p:cond delay="3500"/>
                            </p:stCondLst>
                            <p:childTnLst>
                              <p:par>
                                <p:cTn id="32" presetID="4" presetClass="entr" presetSubtype="16" fill="hold" grpId="0" nodeType="afterEffect">
                                  <p:stCondLst>
                                    <p:cond delay="0"/>
                                  </p:stCondLst>
                                  <p:childTnLst>
                                    <p:set>
                                      <p:cBhvr>
                                        <p:cTn id="33" dur="1" fill="hold">
                                          <p:stCondLst>
                                            <p:cond delay="0"/>
                                          </p:stCondLst>
                                        </p:cTn>
                                        <p:tgtEl>
                                          <p:spTgt spid="9218">
                                            <p:txEl>
                                              <p:pRg st="5" end="5"/>
                                            </p:txEl>
                                          </p:spTgt>
                                        </p:tgtEl>
                                        <p:attrNameLst>
                                          <p:attrName>style.visibility</p:attrName>
                                        </p:attrNameLst>
                                      </p:cBhvr>
                                      <p:to>
                                        <p:strVal val="visible"/>
                                      </p:to>
                                    </p:set>
                                    <p:animEffect transition="in" filter="box(in)">
                                      <p:cBhvr>
                                        <p:cTn id="34" dur="500"/>
                                        <p:tgtEl>
                                          <p:spTgt spid="9218">
                                            <p:txEl>
                                              <p:pRg st="5" end="5"/>
                                            </p:txEl>
                                          </p:spTgt>
                                        </p:tgtEl>
                                      </p:cBhvr>
                                    </p:animEffect>
                                  </p:childTnLst>
                                </p:cTn>
                              </p:par>
                            </p:childTnLst>
                          </p:cTn>
                        </p:par>
                        <p:par>
                          <p:cTn id="35" fill="hold" nodeType="afterGroup">
                            <p:stCondLst>
                              <p:cond delay="4000"/>
                            </p:stCondLst>
                            <p:childTnLst>
                              <p:par>
                                <p:cTn id="36" presetID="4" presetClass="entr" presetSubtype="16" fill="hold" grpId="0" nodeType="afterEffect">
                                  <p:stCondLst>
                                    <p:cond delay="0"/>
                                  </p:stCondLst>
                                  <p:childTnLst>
                                    <p:set>
                                      <p:cBhvr>
                                        <p:cTn id="37" dur="1" fill="hold">
                                          <p:stCondLst>
                                            <p:cond delay="0"/>
                                          </p:stCondLst>
                                        </p:cTn>
                                        <p:tgtEl>
                                          <p:spTgt spid="9218">
                                            <p:txEl>
                                              <p:pRg st="6" end="6"/>
                                            </p:txEl>
                                          </p:spTgt>
                                        </p:tgtEl>
                                        <p:attrNameLst>
                                          <p:attrName>style.visibility</p:attrName>
                                        </p:attrNameLst>
                                      </p:cBhvr>
                                      <p:to>
                                        <p:strVal val="visible"/>
                                      </p:to>
                                    </p:set>
                                    <p:animEffect transition="in" filter="box(in)">
                                      <p:cBhvr>
                                        <p:cTn id="38" dur="500"/>
                                        <p:tgtEl>
                                          <p:spTgt spid="9218">
                                            <p:txEl>
                                              <p:pRg st="6" end="6"/>
                                            </p:txEl>
                                          </p:spTgt>
                                        </p:tgtEl>
                                      </p:cBhvr>
                                    </p:animEffect>
                                  </p:childTnLst>
                                </p:cTn>
                              </p:par>
                            </p:childTnLst>
                          </p:cTn>
                        </p:par>
                        <p:par>
                          <p:cTn id="39" fill="hold" nodeType="afterGroup">
                            <p:stCondLst>
                              <p:cond delay="4500"/>
                            </p:stCondLst>
                            <p:childTnLst>
                              <p:par>
                                <p:cTn id="40" presetID="4" presetClass="entr" presetSubtype="16" fill="hold" grpId="0" nodeType="afterEffect">
                                  <p:stCondLst>
                                    <p:cond delay="0"/>
                                  </p:stCondLst>
                                  <p:childTnLst>
                                    <p:set>
                                      <p:cBhvr>
                                        <p:cTn id="41" dur="1" fill="hold">
                                          <p:stCondLst>
                                            <p:cond delay="0"/>
                                          </p:stCondLst>
                                        </p:cTn>
                                        <p:tgtEl>
                                          <p:spTgt spid="9218">
                                            <p:txEl>
                                              <p:pRg st="7" end="7"/>
                                            </p:txEl>
                                          </p:spTgt>
                                        </p:tgtEl>
                                        <p:attrNameLst>
                                          <p:attrName>style.visibility</p:attrName>
                                        </p:attrNameLst>
                                      </p:cBhvr>
                                      <p:to>
                                        <p:strVal val="visible"/>
                                      </p:to>
                                    </p:set>
                                    <p:animEffect transition="in" filter="box(in)">
                                      <p:cBhvr>
                                        <p:cTn id="42" dur="500"/>
                                        <p:tgtEl>
                                          <p:spTgt spid="9218">
                                            <p:txEl>
                                              <p:pRg st="7" end="7"/>
                                            </p:txEl>
                                          </p:spTgt>
                                        </p:tgtEl>
                                      </p:cBhvr>
                                    </p:animEffect>
                                  </p:childTnLst>
                                </p:cTn>
                              </p:par>
                              <p:par>
                                <p:cTn id="43" presetID="4" presetClass="entr" presetSubtype="16" fill="hold" grpId="0" nodeType="withEffect">
                                  <p:stCondLst>
                                    <p:cond delay="0"/>
                                  </p:stCondLst>
                                  <p:childTnLst>
                                    <p:set>
                                      <p:cBhvr>
                                        <p:cTn id="44" dur="1" fill="hold">
                                          <p:stCondLst>
                                            <p:cond delay="0"/>
                                          </p:stCondLst>
                                        </p:cTn>
                                        <p:tgtEl>
                                          <p:spTgt spid="9218">
                                            <p:txEl>
                                              <p:pRg st="10" end="10"/>
                                            </p:txEl>
                                          </p:spTgt>
                                        </p:tgtEl>
                                        <p:attrNameLst>
                                          <p:attrName>style.visibility</p:attrName>
                                        </p:attrNameLst>
                                      </p:cBhvr>
                                      <p:to>
                                        <p:strVal val="visible"/>
                                      </p:to>
                                    </p:set>
                                    <p:animEffect transition="in" filter="box(in)">
                                      <p:cBhvr>
                                        <p:cTn id="45" dur="500"/>
                                        <p:tgtEl>
                                          <p:spTgt spid="9218">
                                            <p:txEl>
                                              <p:pRg st="10" end="10"/>
                                            </p:txEl>
                                          </p:spTgt>
                                        </p:tgtEl>
                                      </p:cBhvr>
                                    </p:animEffect>
                                  </p:childTnLst>
                                </p:cTn>
                              </p:par>
                              <p:par>
                                <p:cTn id="46" presetID="4" presetClass="entr" presetSubtype="16" fill="hold" grpId="0" nodeType="withEffect">
                                  <p:stCondLst>
                                    <p:cond delay="0"/>
                                  </p:stCondLst>
                                  <p:childTnLst>
                                    <p:set>
                                      <p:cBhvr>
                                        <p:cTn id="47" dur="1" fill="hold">
                                          <p:stCondLst>
                                            <p:cond delay="0"/>
                                          </p:stCondLst>
                                        </p:cTn>
                                        <p:tgtEl>
                                          <p:spTgt spid="9218">
                                            <p:txEl>
                                              <p:pRg st="12" end="12"/>
                                            </p:txEl>
                                          </p:spTgt>
                                        </p:tgtEl>
                                        <p:attrNameLst>
                                          <p:attrName>style.visibility</p:attrName>
                                        </p:attrNameLst>
                                      </p:cBhvr>
                                      <p:to>
                                        <p:strVal val="visible"/>
                                      </p:to>
                                    </p:set>
                                    <p:animEffect transition="in" filter="box(in)">
                                      <p:cBhvr>
                                        <p:cTn id="48" dur="500"/>
                                        <p:tgtEl>
                                          <p:spTgt spid="9218">
                                            <p:txEl>
                                              <p:pRg st="12" end="12"/>
                                            </p:txEl>
                                          </p:spTgt>
                                        </p:tgtEl>
                                      </p:cBhvr>
                                    </p:animEffect>
                                  </p:childTnLst>
                                </p:cTn>
                              </p:par>
                              <p:par>
                                <p:cTn id="49" presetID="4" presetClass="entr" presetSubtype="16" fill="hold" grpId="0" nodeType="withEffect">
                                  <p:stCondLst>
                                    <p:cond delay="0"/>
                                  </p:stCondLst>
                                  <p:childTnLst>
                                    <p:set>
                                      <p:cBhvr>
                                        <p:cTn id="50" dur="1" fill="hold">
                                          <p:stCondLst>
                                            <p:cond delay="0"/>
                                          </p:stCondLst>
                                        </p:cTn>
                                        <p:tgtEl>
                                          <p:spTgt spid="9218">
                                            <p:txEl>
                                              <p:pRg st="14" end="14"/>
                                            </p:txEl>
                                          </p:spTgt>
                                        </p:tgtEl>
                                        <p:attrNameLst>
                                          <p:attrName>style.visibility</p:attrName>
                                        </p:attrNameLst>
                                      </p:cBhvr>
                                      <p:to>
                                        <p:strVal val="visible"/>
                                      </p:to>
                                    </p:set>
                                    <p:animEffect transition="in" filter="box(in)">
                                      <p:cBhvr>
                                        <p:cTn id="51" dur="500"/>
                                        <p:tgtEl>
                                          <p:spTgt spid="9218">
                                            <p:txEl>
                                              <p:pRg st="14" end="14"/>
                                            </p:txEl>
                                          </p:spTgt>
                                        </p:tgtEl>
                                      </p:cBhvr>
                                    </p:animEffect>
                                  </p:childTnLst>
                                </p:cTn>
                              </p:par>
                              <p:par>
                                <p:cTn id="52" presetID="4" presetClass="entr" presetSubtype="16" fill="hold" grpId="0" nodeType="withEffect">
                                  <p:stCondLst>
                                    <p:cond delay="0"/>
                                  </p:stCondLst>
                                  <p:childTnLst>
                                    <p:set>
                                      <p:cBhvr>
                                        <p:cTn id="53" dur="1" fill="hold">
                                          <p:stCondLst>
                                            <p:cond delay="0"/>
                                          </p:stCondLst>
                                        </p:cTn>
                                        <p:tgtEl>
                                          <p:spTgt spid="9218">
                                            <p:txEl>
                                              <p:pRg st="16" end="16"/>
                                            </p:txEl>
                                          </p:spTgt>
                                        </p:tgtEl>
                                        <p:attrNameLst>
                                          <p:attrName>style.visibility</p:attrName>
                                        </p:attrNameLst>
                                      </p:cBhvr>
                                      <p:to>
                                        <p:strVal val="visible"/>
                                      </p:to>
                                    </p:set>
                                    <p:animEffect transition="in" filter="box(in)">
                                      <p:cBhvr>
                                        <p:cTn id="54" dur="500"/>
                                        <p:tgtEl>
                                          <p:spTgt spid="9218">
                                            <p:txEl>
                                              <p:pRg st="16"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build="p" autoUpdateAnimBg="0" advAuto="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0241" name="Picture 1" descr="image.png">
            <a:extLst>
              <a:ext uri="{FF2B5EF4-FFF2-40B4-BE49-F238E27FC236}">
                <a16:creationId xmlns:a16="http://schemas.microsoft.com/office/drawing/2014/main" id="{D01E66AF-A5DD-4346-A7D1-60B85ABA0BF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0850" y="317500"/>
            <a:ext cx="7254875" cy="1150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0242" name="Rectangle 2">
            <a:extLst>
              <a:ext uri="{FF2B5EF4-FFF2-40B4-BE49-F238E27FC236}">
                <a16:creationId xmlns:a16="http://schemas.microsoft.com/office/drawing/2014/main" id="{7C7B6AA6-8C87-47BD-83BC-EC99E970EEFF}"/>
              </a:ext>
            </a:extLst>
          </p:cNvPr>
          <p:cNvSpPr>
            <a:spLocks noGrp="1"/>
          </p:cNvSpPr>
          <p:nvPr>
            <p:ph type="body" idx="1"/>
          </p:nvPr>
        </p:nvSpPr>
        <p:spPr bwMode="auto">
          <a:xfrm>
            <a:off x="457200" y="1609725"/>
            <a:ext cx="7239000" cy="48466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0800" tIns="50800" rIns="50800" bIns="50800" numCol="1" anchor="t" anchorCtr="0" compatLnSpc="1">
            <a:prstTxWarp prst="textNoShape">
              <a:avLst/>
            </a:prstTxWarp>
          </a:bodyPr>
          <a:lstStyle/>
          <a:p>
            <a:pPr marL="479425" lvl="1" indent="-187325" algn="l" eaLnBrk="1">
              <a:spcBef>
                <a:spcPts val="500"/>
              </a:spcBef>
              <a:buClr>
                <a:srgbClr val="F9B639"/>
              </a:buClr>
              <a:buSzPct val="80000"/>
              <a:buFont typeface="ArialMT" charset="0"/>
              <a:buChar char="•"/>
            </a:pPr>
            <a:r>
              <a:rPr lang="en-US" altLang="en-US" sz="1600">
                <a:solidFill>
                  <a:srgbClr val="000000"/>
                </a:solidFill>
                <a:latin typeface="Helvetica" panose="020B0604020202020204" pitchFamily="34" charset="0"/>
                <a:sym typeface="Helvetica" panose="020B0604020202020204" pitchFamily="34" charset="0"/>
              </a:rPr>
              <a:t>There is ample opportunity for writing.  Each day the students write in a journal.  We begin with simple sentences, and then move into writing short paragraphs, focusing on one topic.</a:t>
            </a:r>
            <a:endParaRPr lang="en-US" altLang="en-US" sz="1600">
              <a:solidFill>
                <a:srgbClr val="6C6C6C"/>
              </a:solidFill>
              <a:latin typeface="Helvetica" panose="020B0604020202020204" pitchFamily="34" charset="0"/>
              <a:sym typeface="Helvetica" panose="020B0604020202020204" pitchFamily="34" charset="0"/>
            </a:endParaRPr>
          </a:p>
          <a:p>
            <a:pPr marL="479425" lvl="1" indent="-187325" algn="l" eaLnBrk="1">
              <a:spcBef>
                <a:spcPts val="500"/>
              </a:spcBef>
              <a:buClr>
                <a:srgbClr val="F9B639"/>
              </a:buClr>
              <a:buSzPct val="80000"/>
              <a:buFont typeface="ArialMT" charset="0"/>
              <a:buChar char="•"/>
            </a:pPr>
            <a:endParaRPr lang="en-US" altLang="en-US" sz="1600">
              <a:solidFill>
                <a:srgbClr val="6C6C6C"/>
              </a:solidFill>
              <a:latin typeface="Helvetica" panose="020B0604020202020204" pitchFamily="34" charset="0"/>
              <a:sym typeface="Helvetica" panose="020B0604020202020204" pitchFamily="34" charset="0"/>
            </a:endParaRPr>
          </a:p>
          <a:p>
            <a:pPr marL="479425" lvl="1" indent="-187325" algn="l" eaLnBrk="1">
              <a:spcBef>
                <a:spcPts val="500"/>
              </a:spcBef>
              <a:buClr>
                <a:srgbClr val="F9B639"/>
              </a:buClr>
              <a:buSzPct val="80000"/>
              <a:buFont typeface="ArialMT" charset="0"/>
              <a:buChar char="•"/>
            </a:pPr>
            <a:r>
              <a:rPr lang="en-US" altLang="en-US" sz="1600">
                <a:solidFill>
                  <a:srgbClr val="000000"/>
                </a:solidFill>
                <a:latin typeface="Helvetica" panose="020B0604020202020204" pitchFamily="34" charset="0"/>
                <a:sym typeface="Helvetica" panose="020B0604020202020204" pitchFamily="34" charset="0"/>
              </a:rPr>
              <a:t>We also do interactive writing, shared writing, friendly letters and cross-curricular writing.  </a:t>
            </a:r>
            <a:endParaRPr lang="en-US" altLang="en-US" sz="1600">
              <a:solidFill>
                <a:srgbClr val="6C6C6C"/>
              </a:solidFill>
              <a:latin typeface="Helvetica" panose="020B0604020202020204" pitchFamily="34" charset="0"/>
              <a:sym typeface="Helvetica" panose="020B0604020202020204" pitchFamily="34" charset="0"/>
            </a:endParaRPr>
          </a:p>
          <a:p>
            <a:pPr marL="479425" lvl="1" indent="-187325" algn="l" eaLnBrk="1">
              <a:spcBef>
                <a:spcPts val="500"/>
              </a:spcBef>
              <a:buClr>
                <a:srgbClr val="F9B639"/>
              </a:buClr>
              <a:buSzPct val="80000"/>
              <a:buFont typeface="ArialMT" charset="0"/>
              <a:buChar char="•"/>
            </a:pPr>
            <a:endParaRPr lang="en-US" altLang="en-US" sz="1600">
              <a:solidFill>
                <a:srgbClr val="6C6C6C"/>
              </a:solidFill>
              <a:latin typeface="Helvetica" panose="020B0604020202020204" pitchFamily="34" charset="0"/>
              <a:sym typeface="Helvetica" panose="020B0604020202020204" pitchFamily="34" charset="0"/>
            </a:endParaRPr>
          </a:p>
          <a:p>
            <a:pPr marL="479425" lvl="1" indent="-187325" algn="l" eaLnBrk="1">
              <a:spcBef>
                <a:spcPts val="500"/>
              </a:spcBef>
              <a:buClr>
                <a:srgbClr val="F9B639"/>
              </a:buClr>
              <a:buSzPct val="80000"/>
              <a:buFont typeface="ArialMT" charset="0"/>
              <a:buChar char="•"/>
            </a:pPr>
            <a:r>
              <a:rPr lang="en-US" altLang="en-US" sz="1600">
                <a:solidFill>
                  <a:srgbClr val="000000"/>
                </a:solidFill>
                <a:latin typeface="Helvetica" panose="020B0604020202020204" pitchFamily="34" charset="0"/>
                <a:sym typeface="Helvetica" panose="020B0604020202020204" pitchFamily="34" charset="0"/>
              </a:rPr>
              <a:t>Writer’s Workshop will continue this year, focusing on </a:t>
            </a:r>
            <a:r>
              <a:rPr lang="en-US" altLang="en-US" sz="1600">
                <a:solidFill>
                  <a:schemeClr val="tx1"/>
                </a:solidFill>
                <a:latin typeface="Helvetica" panose="020B0604020202020204" pitchFamily="34" charset="0"/>
              </a:rPr>
              <a:t>narratives, opinion writing, and informational writing</a:t>
            </a:r>
            <a:r>
              <a:rPr lang="en-US" altLang="en-US" sz="1600">
                <a:solidFill>
                  <a:srgbClr val="000000"/>
                </a:solidFill>
                <a:latin typeface="Helvetica" panose="020B0604020202020204" pitchFamily="34" charset="0"/>
                <a:sym typeface="Helvetica" panose="020B0604020202020204" pitchFamily="34" charset="0"/>
              </a:rPr>
              <a:t>.</a:t>
            </a:r>
            <a:endParaRPr lang="en-US" altLang="en-US" sz="1600">
              <a:solidFill>
                <a:srgbClr val="6C6C6C"/>
              </a:solidFill>
              <a:latin typeface="Helvetica" panose="020B0604020202020204" pitchFamily="34" charset="0"/>
              <a:sym typeface="Helvetica" panose="020B0604020202020204" pitchFamily="34" charset="0"/>
            </a:endParaRPr>
          </a:p>
          <a:p>
            <a:pPr marL="479425" lvl="1" indent="-187325" algn="l" eaLnBrk="1">
              <a:spcBef>
                <a:spcPts val="500"/>
              </a:spcBef>
              <a:buClr>
                <a:srgbClr val="F9B639"/>
              </a:buClr>
              <a:buSzPct val="80000"/>
              <a:buFont typeface="ArialMT" charset="0"/>
              <a:buChar char="•"/>
            </a:pPr>
            <a:endParaRPr lang="en-US" altLang="en-US" sz="1600">
              <a:solidFill>
                <a:srgbClr val="6C6C6C"/>
              </a:solidFill>
              <a:latin typeface="Helvetica" panose="020B0604020202020204" pitchFamily="34" charset="0"/>
              <a:sym typeface="Helvetica" panose="020B0604020202020204" pitchFamily="34" charset="0"/>
            </a:endParaRPr>
          </a:p>
          <a:p>
            <a:pPr marL="479425" lvl="1" indent="-187325" algn="l" eaLnBrk="1">
              <a:spcBef>
                <a:spcPts val="500"/>
              </a:spcBef>
              <a:buClr>
                <a:srgbClr val="F9B639"/>
              </a:buClr>
              <a:buSzPct val="80000"/>
              <a:buFont typeface="ArialMT" charset="0"/>
              <a:buChar char="•"/>
            </a:pPr>
            <a:r>
              <a:rPr lang="en-US" altLang="en-US" sz="1600">
                <a:solidFill>
                  <a:srgbClr val="000000"/>
                </a:solidFill>
                <a:latin typeface="Helvetica" panose="020B0604020202020204" pitchFamily="34" charset="0"/>
                <a:sym typeface="Helvetica" panose="020B0604020202020204" pitchFamily="34" charset="0"/>
              </a:rPr>
              <a:t>Handwriting will be practiced daily, as it is a state standard.</a:t>
            </a:r>
          </a:p>
        </p:txBody>
      </p:sp>
      <p:pic>
        <p:nvPicPr>
          <p:cNvPr id="12292" name="Picture 3" descr="MCj04136380000[1].pdf">
            <a:extLst>
              <a:ext uri="{FF2B5EF4-FFF2-40B4-BE49-F238E27FC236}">
                <a16:creationId xmlns:a16="http://schemas.microsoft.com/office/drawing/2014/main" id="{B5D65B77-A887-43B1-A9AD-D2A24F5D4CC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rot="1903531">
            <a:off x="5638800" y="4908550"/>
            <a:ext cx="1978025" cy="1949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293" name="Picture 4" descr="MCj04134600000[1].pdf">
            <a:extLst>
              <a:ext uri="{FF2B5EF4-FFF2-40B4-BE49-F238E27FC236}">
                <a16:creationId xmlns:a16="http://schemas.microsoft.com/office/drawing/2014/main" id="{6A6F453D-33A7-4F4B-ABA5-5DB073DE4B5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rot="718805">
            <a:off x="685800" y="4953000"/>
            <a:ext cx="1981200" cy="163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nodeType="afterEffect">
                                  <p:stCondLst>
                                    <p:cond delay="0"/>
                                  </p:stCondLst>
                                  <p:childTnLst>
                                    <p:set>
                                      <p:cBhvr>
                                        <p:cTn id="6" dur="1" fill="hold">
                                          <p:stCondLst>
                                            <p:cond delay="0"/>
                                          </p:stCondLst>
                                        </p:cTn>
                                        <p:tgtEl>
                                          <p:spTgt spid="10241"/>
                                        </p:tgtEl>
                                        <p:attrNameLst>
                                          <p:attrName>style.visibility</p:attrName>
                                        </p:attrNameLst>
                                      </p:cBhvr>
                                      <p:to>
                                        <p:strVal val="visible"/>
                                      </p:to>
                                    </p:set>
                                    <p:anim calcmode="lin" valueType="num">
                                      <p:cBhvr>
                                        <p:cTn id="7" dur="500" fill="hold"/>
                                        <p:tgtEl>
                                          <p:spTgt spid="10241"/>
                                        </p:tgtEl>
                                        <p:attrNameLst>
                                          <p:attrName>ppt_w</p:attrName>
                                        </p:attrNameLst>
                                      </p:cBhvr>
                                      <p:tavLst>
                                        <p:tav tm="0">
                                          <p:val>
                                            <p:fltVal val="0"/>
                                          </p:val>
                                        </p:tav>
                                        <p:tav tm="100000">
                                          <p:val>
                                            <p:strVal val="#ppt_w"/>
                                          </p:val>
                                        </p:tav>
                                      </p:tavLst>
                                    </p:anim>
                                    <p:anim calcmode="lin" valueType="num">
                                      <p:cBhvr>
                                        <p:cTn id="8" dur="500" fill="hold"/>
                                        <p:tgtEl>
                                          <p:spTgt spid="10241"/>
                                        </p:tgtEl>
                                        <p:attrNameLst>
                                          <p:attrName>ppt_h</p:attrName>
                                        </p:attrNameLst>
                                      </p:cBhvr>
                                      <p:tavLst>
                                        <p:tav tm="0">
                                          <p:val>
                                            <p:strVal val="#ppt_h"/>
                                          </p:val>
                                        </p:tav>
                                        <p:tav tm="100000">
                                          <p:val>
                                            <p:strVal val="#ppt_h"/>
                                          </p:val>
                                        </p:tav>
                                      </p:tavLst>
                                    </p:anim>
                                  </p:childTnLst>
                                </p:cTn>
                              </p:par>
                            </p:childTnLst>
                          </p:cTn>
                        </p:par>
                        <p:par>
                          <p:cTn id="9" fill="hold" nodeType="afterGroup">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10242">
                                            <p:txEl>
                                              <p:pRg st="0" end="0"/>
                                            </p:txEl>
                                          </p:spTgt>
                                        </p:tgtEl>
                                        <p:attrNameLst>
                                          <p:attrName>style.visibility</p:attrName>
                                        </p:attrNameLst>
                                      </p:cBhvr>
                                      <p:to>
                                        <p:strVal val="visible"/>
                                      </p:to>
                                    </p:set>
                                    <p:anim calcmode="lin" valueType="num">
                                      <p:cBhvr>
                                        <p:cTn id="12" dur="500" fill="hold"/>
                                        <p:tgtEl>
                                          <p:spTgt spid="10242">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10242">
                                            <p:txEl>
                                              <p:pRg st="0" end="0"/>
                                            </p:txEl>
                                          </p:spTgt>
                                        </p:tgtEl>
                                        <p:attrNameLst>
                                          <p:attrName>ppt_h</p:attrName>
                                        </p:attrNameLst>
                                      </p:cBhvr>
                                      <p:tavLst>
                                        <p:tav tm="0">
                                          <p:val>
                                            <p:fltVal val="0"/>
                                          </p:val>
                                        </p:tav>
                                        <p:tav tm="100000">
                                          <p:val>
                                            <p:strVal val="#ppt_h"/>
                                          </p:val>
                                        </p:tav>
                                      </p:tavLst>
                                    </p:anim>
                                  </p:childTnLst>
                                </p:cTn>
                              </p:par>
                              <p:par>
                                <p:cTn id="14" presetID="23" presetClass="entr" presetSubtype="16" fill="hold" grpId="0" nodeType="withEffect">
                                  <p:stCondLst>
                                    <p:cond delay="0"/>
                                  </p:stCondLst>
                                  <p:childTnLst>
                                    <p:set>
                                      <p:cBhvr>
                                        <p:cTn id="15" dur="1" fill="hold">
                                          <p:stCondLst>
                                            <p:cond delay="0"/>
                                          </p:stCondLst>
                                        </p:cTn>
                                        <p:tgtEl>
                                          <p:spTgt spid="10242">
                                            <p:txEl>
                                              <p:pRg st="2" end="2"/>
                                            </p:txEl>
                                          </p:spTgt>
                                        </p:tgtEl>
                                        <p:attrNameLst>
                                          <p:attrName>style.visibility</p:attrName>
                                        </p:attrNameLst>
                                      </p:cBhvr>
                                      <p:to>
                                        <p:strVal val="visible"/>
                                      </p:to>
                                    </p:set>
                                    <p:anim calcmode="lin" valueType="num">
                                      <p:cBhvr>
                                        <p:cTn id="16" dur="500" fill="hold"/>
                                        <p:tgtEl>
                                          <p:spTgt spid="10242">
                                            <p:txEl>
                                              <p:pRg st="2" end="2"/>
                                            </p:txEl>
                                          </p:spTgt>
                                        </p:tgtEl>
                                        <p:attrNameLst>
                                          <p:attrName>ppt_w</p:attrName>
                                        </p:attrNameLst>
                                      </p:cBhvr>
                                      <p:tavLst>
                                        <p:tav tm="0">
                                          <p:val>
                                            <p:fltVal val="0"/>
                                          </p:val>
                                        </p:tav>
                                        <p:tav tm="100000">
                                          <p:val>
                                            <p:strVal val="#ppt_w"/>
                                          </p:val>
                                        </p:tav>
                                      </p:tavLst>
                                    </p:anim>
                                    <p:anim calcmode="lin" valueType="num">
                                      <p:cBhvr>
                                        <p:cTn id="17" dur="500" fill="hold"/>
                                        <p:tgtEl>
                                          <p:spTgt spid="10242">
                                            <p:txEl>
                                              <p:pRg st="2" end="2"/>
                                            </p:txEl>
                                          </p:spTgt>
                                        </p:tgtEl>
                                        <p:attrNameLst>
                                          <p:attrName>ppt_h</p:attrName>
                                        </p:attrNameLst>
                                      </p:cBhvr>
                                      <p:tavLst>
                                        <p:tav tm="0">
                                          <p:val>
                                            <p:fltVal val="0"/>
                                          </p:val>
                                        </p:tav>
                                        <p:tav tm="100000">
                                          <p:val>
                                            <p:strVal val="#ppt_h"/>
                                          </p:val>
                                        </p:tav>
                                      </p:tavLst>
                                    </p:anim>
                                  </p:childTnLst>
                                </p:cTn>
                              </p:par>
                              <p:par>
                                <p:cTn id="18" presetID="23" presetClass="entr" presetSubtype="16" fill="hold" grpId="0" nodeType="withEffect">
                                  <p:stCondLst>
                                    <p:cond delay="0"/>
                                  </p:stCondLst>
                                  <p:childTnLst>
                                    <p:set>
                                      <p:cBhvr>
                                        <p:cTn id="19" dur="1" fill="hold">
                                          <p:stCondLst>
                                            <p:cond delay="0"/>
                                          </p:stCondLst>
                                        </p:cTn>
                                        <p:tgtEl>
                                          <p:spTgt spid="10242">
                                            <p:txEl>
                                              <p:pRg st="4" end="4"/>
                                            </p:txEl>
                                          </p:spTgt>
                                        </p:tgtEl>
                                        <p:attrNameLst>
                                          <p:attrName>style.visibility</p:attrName>
                                        </p:attrNameLst>
                                      </p:cBhvr>
                                      <p:to>
                                        <p:strVal val="visible"/>
                                      </p:to>
                                    </p:set>
                                    <p:anim calcmode="lin" valueType="num">
                                      <p:cBhvr>
                                        <p:cTn id="20" dur="500" fill="hold"/>
                                        <p:tgtEl>
                                          <p:spTgt spid="10242">
                                            <p:txEl>
                                              <p:pRg st="4" end="4"/>
                                            </p:txEl>
                                          </p:spTgt>
                                        </p:tgtEl>
                                        <p:attrNameLst>
                                          <p:attrName>ppt_w</p:attrName>
                                        </p:attrNameLst>
                                      </p:cBhvr>
                                      <p:tavLst>
                                        <p:tav tm="0">
                                          <p:val>
                                            <p:fltVal val="0"/>
                                          </p:val>
                                        </p:tav>
                                        <p:tav tm="100000">
                                          <p:val>
                                            <p:strVal val="#ppt_w"/>
                                          </p:val>
                                        </p:tav>
                                      </p:tavLst>
                                    </p:anim>
                                    <p:anim calcmode="lin" valueType="num">
                                      <p:cBhvr>
                                        <p:cTn id="21" dur="500" fill="hold"/>
                                        <p:tgtEl>
                                          <p:spTgt spid="10242">
                                            <p:txEl>
                                              <p:pRg st="4" end="4"/>
                                            </p:txEl>
                                          </p:spTgt>
                                        </p:tgtEl>
                                        <p:attrNameLst>
                                          <p:attrName>ppt_h</p:attrName>
                                        </p:attrNameLst>
                                      </p:cBhvr>
                                      <p:tavLst>
                                        <p:tav tm="0">
                                          <p:val>
                                            <p:fltVal val="0"/>
                                          </p:val>
                                        </p:tav>
                                        <p:tav tm="100000">
                                          <p:val>
                                            <p:strVal val="#ppt_h"/>
                                          </p:val>
                                        </p:tav>
                                      </p:tavLst>
                                    </p:anim>
                                  </p:childTnLst>
                                </p:cTn>
                              </p:par>
                              <p:par>
                                <p:cTn id="22" presetID="23" presetClass="entr" presetSubtype="16" fill="hold" grpId="0" nodeType="withEffect">
                                  <p:stCondLst>
                                    <p:cond delay="0"/>
                                  </p:stCondLst>
                                  <p:childTnLst>
                                    <p:set>
                                      <p:cBhvr>
                                        <p:cTn id="23" dur="1" fill="hold">
                                          <p:stCondLst>
                                            <p:cond delay="0"/>
                                          </p:stCondLst>
                                        </p:cTn>
                                        <p:tgtEl>
                                          <p:spTgt spid="10242">
                                            <p:txEl>
                                              <p:pRg st="6" end="6"/>
                                            </p:txEl>
                                          </p:spTgt>
                                        </p:tgtEl>
                                        <p:attrNameLst>
                                          <p:attrName>style.visibility</p:attrName>
                                        </p:attrNameLst>
                                      </p:cBhvr>
                                      <p:to>
                                        <p:strVal val="visible"/>
                                      </p:to>
                                    </p:set>
                                    <p:anim calcmode="lin" valueType="num">
                                      <p:cBhvr>
                                        <p:cTn id="24" dur="500" fill="hold"/>
                                        <p:tgtEl>
                                          <p:spTgt spid="10242">
                                            <p:txEl>
                                              <p:pRg st="6" end="6"/>
                                            </p:txEl>
                                          </p:spTgt>
                                        </p:tgtEl>
                                        <p:attrNameLst>
                                          <p:attrName>ppt_w</p:attrName>
                                        </p:attrNameLst>
                                      </p:cBhvr>
                                      <p:tavLst>
                                        <p:tav tm="0">
                                          <p:val>
                                            <p:fltVal val="0"/>
                                          </p:val>
                                        </p:tav>
                                        <p:tav tm="100000">
                                          <p:val>
                                            <p:strVal val="#ppt_w"/>
                                          </p:val>
                                        </p:tav>
                                      </p:tavLst>
                                    </p:anim>
                                    <p:anim calcmode="lin" valueType="num">
                                      <p:cBhvr>
                                        <p:cTn id="25" dur="500" fill="hold"/>
                                        <p:tgtEl>
                                          <p:spTgt spid="10242">
                                            <p:txEl>
                                              <p:pRg st="6" end="6"/>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build="p" autoUpdateAnimBg="0" advAuto="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1265" name="Picture 1" descr="image.png">
            <a:extLst>
              <a:ext uri="{FF2B5EF4-FFF2-40B4-BE49-F238E27FC236}">
                <a16:creationId xmlns:a16="http://schemas.microsoft.com/office/drawing/2014/main" id="{58A66EE7-008B-4AC4-BE11-C0B9FE6D90E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0850" y="317500"/>
            <a:ext cx="7254875" cy="1150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1266" name="Rectangle 2">
            <a:extLst>
              <a:ext uri="{FF2B5EF4-FFF2-40B4-BE49-F238E27FC236}">
                <a16:creationId xmlns:a16="http://schemas.microsoft.com/office/drawing/2014/main" id="{116B26E7-D0F9-4F4C-A2C3-CF1A80C3B374}"/>
              </a:ext>
            </a:extLst>
          </p:cNvPr>
          <p:cNvSpPr>
            <a:spLocks noGrp="1"/>
          </p:cNvSpPr>
          <p:nvPr>
            <p:ph type="body" idx="1"/>
          </p:nvPr>
        </p:nvSpPr>
        <p:spPr bwMode="auto">
          <a:xfrm>
            <a:off x="457200" y="1609725"/>
            <a:ext cx="7239000" cy="48466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0800" tIns="50800" rIns="50800" bIns="50800" numCol="1" anchor="t" anchorCtr="0" compatLnSpc="1">
            <a:prstTxWarp prst="textNoShape">
              <a:avLst/>
            </a:prstTxWarp>
          </a:bodyPr>
          <a:lstStyle/>
          <a:p>
            <a:pPr marL="207963" indent="-207963" eaLnBrk="1">
              <a:spcBef>
                <a:spcPts val="600"/>
              </a:spcBef>
              <a:buClr>
                <a:srgbClr val="B13F9A"/>
              </a:buClr>
              <a:buFont typeface="Wingdings 2" panose="05020102010507070707" pitchFamily="18" charset="2"/>
              <a:buNone/>
            </a:pPr>
            <a:r>
              <a:rPr lang="en-US" altLang="en-US" sz="2600">
                <a:solidFill>
                  <a:srgbClr val="000000"/>
                </a:solidFill>
                <a:latin typeface="Helvetica" panose="020B0604020202020204" pitchFamily="34" charset="0"/>
                <a:sym typeface="Helvetica" panose="020B0604020202020204" pitchFamily="34" charset="0"/>
              </a:rPr>
              <a:t>Math In Focus/CGI</a:t>
            </a:r>
          </a:p>
          <a:p>
            <a:pPr marL="207963" indent="-207963" algn="l" eaLnBrk="1">
              <a:spcBef>
                <a:spcPts val="600"/>
              </a:spcBef>
              <a:buClr>
                <a:srgbClr val="B13F9A"/>
              </a:buClr>
              <a:buSzPct val="73000"/>
              <a:buFont typeface="Wingdings 2" panose="05020102010507070707" pitchFamily="18" charset="2"/>
              <a:buChar char="•"/>
            </a:pPr>
            <a:r>
              <a:rPr lang="en-US" altLang="en-US" sz="2000">
                <a:solidFill>
                  <a:srgbClr val="000000"/>
                </a:solidFill>
              </a:rPr>
              <a:t>Math In Focus will present challenging grade level concepts.  </a:t>
            </a:r>
          </a:p>
          <a:p>
            <a:pPr marL="207963" indent="-207963" algn="l" eaLnBrk="1">
              <a:spcBef>
                <a:spcPts val="600"/>
              </a:spcBef>
              <a:buClr>
                <a:srgbClr val="B13F9A"/>
              </a:buClr>
              <a:buSzPct val="73000"/>
              <a:buFont typeface="Wingdings 2" panose="05020102010507070707" pitchFamily="18" charset="2"/>
              <a:buChar char="•"/>
            </a:pPr>
            <a:r>
              <a:rPr lang="en-US" altLang="en-US" sz="2000">
                <a:solidFill>
                  <a:srgbClr val="000000"/>
                </a:solidFill>
              </a:rPr>
              <a:t>Weekly CGI practice and word problems will challenge students to explain their thinking and to show different ways to solve problems.</a:t>
            </a:r>
          </a:p>
          <a:p>
            <a:pPr marL="207963" indent="-207963" algn="l" eaLnBrk="1">
              <a:spcBef>
                <a:spcPts val="600"/>
              </a:spcBef>
              <a:buClr>
                <a:srgbClr val="B13F9A"/>
              </a:buClr>
              <a:buSzPct val="73000"/>
              <a:buFont typeface="Wingdings 2" panose="05020102010507070707" pitchFamily="18" charset="2"/>
              <a:buChar char="•"/>
            </a:pPr>
            <a:r>
              <a:rPr lang="en-US" altLang="en-US" sz="2000">
                <a:solidFill>
                  <a:srgbClr val="000000"/>
                </a:solidFill>
              </a:rPr>
              <a:t> Counting, word problems, and algebraic thinking are just a few concepts taught. </a:t>
            </a:r>
          </a:p>
          <a:p>
            <a:pPr marL="207963" indent="-207963" algn="l" eaLnBrk="1">
              <a:spcBef>
                <a:spcPts val="600"/>
              </a:spcBef>
              <a:buClr>
                <a:srgbClr val="B13F9A"/>
              </a:buClr>
              <a:buSzPct val="73000"/>
              <a:buFont typeface="Wingdings 2" panose="05020102010507070707" pitchFamily="18" charset="2"/>
              <a:buChar char="•"/>
            </a:pPr>
            <a:r>
              <a:rPr lang="en-US" altLang="en-US" sz="2000">
                <a:solidFill>
                  <a:srgbClr val="000000"/>
                </a:solidFill>
              </a:rPr>
              <a:t> Addition and subtraction are taught in many different ways in order to foster a deep understanding of the concepts.  </a:t>
            </a:r>
          </a:p>
          <a:p>
            <a:pPr marL="207963" indent="-207963" algn="l" eaLnBrk="1">
              <a:spcBef>
                <a:spcPts val="600"/>
              </a:spcBef>
              <a:buClr>
                <a:srgbClr val="B13F9A"/>
              </a:buClr>
              <a:buSzPct val="73000"/>
              <a:buFont typeface="Wingdings 2" panose="05020102010507070707" pitchFamily="18" charset="2"/>
              <a:buChar char="•"/>
            </a:pPr>
            <a:r>
              <a:rPr lang="en-US" altLang="en-US" sz="2000">
                <a:solidFill>
                  <a:srgbClr val="000000"/>
                </a:solidFill>
              </a:rPr>
              <a:t>We will also work on telling time, counting money and geometry.</a:t>
            </a:r>
          </a:p>
          <a:p>
            <a:pPr marL="207963" indent="-207963" algn="l" eaLnBrk="1">
              <a:spcBef>
                <a:spcPts val="600"/>
              </a:spcBef>
              <a:buClr>
                <a:srgbClr val="B13F9A"/>
              </a:buClr>
              <a:buSzPct val="73000"/>
              <a:buFont typeface="Wingdings 2" panose="05020102010507070707" pitchFamily="18" charset="2"/>
              <a:buChar char="•"/>
            </a:pPr>
            <a:endParaRPr lang="en-US" altLang="en-US" sz="2000">
              <a:solidFill>
                <a:srgbClr val="000000"/>
              </a:solidFill>
            </a:endParaRPr>
          </a:p>
          <a:p>
            <a:pPr marL="207963" indent="-207963" algn="l" eaLnBrk="1">
              <a:spcBef>
                <a:spcPts val="600"/>
              </a:spcBef>
              <a:buClr>
                <a:srgbClr val="B13F9A"/>
              </a:buClr>
              <a:buSzPct val="73000"/>
              <a:buFont typeface="Wingdings 2" panose="05020102010507070707" pitchFamily="18" charset="2"/>
              <a:buChar char="•"/>
            </a:pPr>
            <a:endParaRPr lang="en-US" altLang="en-US" sz="2000">
              <a:solidFill>
                <a:srgbClr val="000000"/>
              </a:solidFill>
            </a:endParaRPr>
          </a:p>
        </p:txBody>
      </p:sp>
      <p:pic>
        <p:nvPicPr>
          <p:cNvPr id="11267" name="Picture 3" descr="MPj03995390000[1].jpg">
            <a:extLst>
              <a:ext uri="{FF2B5EF4-FFF2-40B4-BE49-F238E27FC236}">
                <a16:creationId xmlns:a16="http://schemas.microsoft.com/office/drawing/2014/main" id="{25A20E4A-144F-4478-8E83-5E7E75E21DD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28600"/>
            <a:ext cx="1600200" cy="1447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1268" name="Picture 4" descr="MCBD05092_0000[1].pdf">
            <a:extLst>
              <a:ext uri="{FF2B5EF4-FFF2-40B4-BE49-F238E27FC236}">
                <a16:creationId xmlns:a16="http://schemas.microsoft.com/office/drawing/2014/main" id="{C0D355B0-4F6C-44FC-ABC0-90DF4C245C3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791200" y="152400"/>
            <a:ext cx="1806575" cy="1524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fill="hold" nodeType="afterEffect">
                                  <p:stCondLst>
                                    <p:cond delay="0"/>
                                  </p:stCondLst>
                                  <p:childTnLst>
                                    <p:set>
                                      <p:cBhvr>
                                        <p:cTn id="6" dur="1" fill="hold">
                                          <p:stCondLst>
                                            <p:cond delay="0"/>
                                          </p:stCondLst>
                                        </p:cTn>
                                        <p:tgtEl>
                                          <p:spTgt spid="11265"/>
                                        </p:tgtEl>
                                        <p:attrNameLst>
                                          <p:attrName>style.visibility</p:attrName>
                                        </p:attrNameLst>
                                      </p:cBhvr>
                                      <p:to>
                                        <p:strVal val="visible"/>
                                      </p:to>
                                    </p:set>
                                    <p:anim calcmode="lin" valueType="num">
                                      <p:cBhvr additive="base">
                                        <p:cTn id="7" dur="500" fill="hold"/>
                                        <p:tgtEl>
                                          <p:spTgt spid="11265"/>
                                        </p:tgtEl>
                                        <p:attrNameLst>
                                          <p:attrName>ppt_x</p:attrName>
                                        </p:attrNameLst>
                                      </p:cBhvr>
                                      <p:tavLst>
                                        <p:tav tm="0">
                                          <p:val>
                                            <p:strVal val="#ppt_x"/>
                                          </p:val>
                                        </p:tav>
                                        <p:tav tm="100000">
                                          <p:val>
                                            <p:strVal val="#ppt_x"/>
                                          </p:val>
                                        </p:tav>
                                      </p:tavLst>
                                    </p:anim>
                                    <p:anim calcmode="lin" valueType="num">
                                      <p:cBhvr additive="base">
                                        <p:cTn id="8" dur="500" fill="hold"/>
                                        <p:tgtEl>
                                          <p:spTgt spid="11265"/>
                                        </p:tgtEl>
                                        <p:attrNameLst>
                                          <p:attrName>ppt_y</p:attrName>
                                        </p:attrNameLst>
                                      </p:cBhvr>
                                      <p:tavLst>
                                        <p:tav tm="0">
                                          <p:val>
                                            <p:strVal val="0-#ppt_h/2"/>
                                          </p:val>
                                        </p:tav>
                                        <p:tav tm="100000">
                                          <p:val>
                                            <p:strVal val="#ppt_y"/>
                                          </p:val>
                                        </p:tav>
                                      </p:tavLst>
                                    </p:anim>
                                  </p:childTnLst>
                                </p:cTn>
                              </p:par>
                            </p:childTnLst>
                          </p:cTn>
                        </p:par>
                        <p:par>
                          <p:cTn id="9" fill="hold" nodeType="afterGroup">
                            <p:stCondLst>
                              <p:cond delay="500"/>
                            </p:stCondLst>
                            <p:childTnLst>
                              <p:par>
                                <p:cTn id="10" presetID="15" presetClass="entr" presetSubtype="0" fill="hold" grpId="0" nodeType="afterEffect">
                                  <p:stCondLst>
                                    <p:cond delay="0"/>
                                  </p:stCondLst>
                                  <p:childTnLst>
                                    <p:set>
                                      <p:cBhvr>
                                        <p:cTn id="11" dur="1" fill="hold">
                                          <p:stCondLst>
                                            <p:cond delay="0"/>
                                          </p:stCondLst>
                                        </p:cTn>
                                        <p:tgtEl>
                                          <p:spTgt spid="11266">
                                            <p:txEl>
                                              <p:pRg st="0" end="0"/>
                                            </p:txEl>
                                          </p:spTgt>
                                        </p:tgtEl>
                                        <p:attrNameLst>
                                          <p:attrName>style.visibility</p:attrName>
                                        </p:attrNameLst>
                                      </p:cBhvr>
                                      <p:to>
                                        <p:strVal val="visible"/>
                                      </p:to>
                                    </p:set>
                                    <p:anim calcmode="lin" valueType="num">
                                      <p:cBhvr>
                                        <p:cTn id="12" dur="1000" fill="hold"/>
                                        <p:tgtEl>
                                          <p:spTgt spid="11266">
                                            <p:txEl>
                                              <p:pRg st="0" end="0"/>
                                            </p:txEl>
                                          </p:spTgt>
                                        </p:tgtEl>
                                        <p:attrNameLst>
                                          <p:attrName>ppt_w</p:attrName>
                                        </p:attrNameLst>
                                      </p:cBhvr>
                                      <p:tavLst>
                                        <p:tav tm="0">
                                          <p:val>
                                            <p:fltVal val="0"/>
                                          </p:val>
                                        </p:tav>
                                        <p:tav tm="100000">
                                          <p:val>
                                            <p:strVal val="#ppt_w"/>
                                          </p:val>
                                        </p:tav>
                                      </p:tavLst>
                                    </p:anim>
                                    <p:anim calcmode="lin" valueType="num">
                                      <p:cBhvr>
                                        <p:cTn id="13" dur="1000" fill="hold"/>
                                        <p:tgtEl>
                                          <p:spTgt spid="11266">
                                            <p:txEl>
                                              <p:pRg st="0" end="0"/>
                                            </p:txEl>
                                          </p:spTgt>
                                        </p:tgtEl>
                                        <p:attrNameLst>
                                          <p:attrName>ppt_h</p:attrName>
                                        </p:attrNameLst>
                                      </p:cBhvr>
                                      <p:tavLst>
                                        <p:tav tm="0">
                                          <p:val>
                                            <p:fltVal val="0"/>
                                          </p:val>
                                        </p:tav>
                                        <p:tav tm="100000">
                                          <p:val>
                                            <p:strVal val="#ppt_h"/>
                                          </p:val>
                                        </p:tav>
                                      </p:tavLst>
                                    </p:anim>
                                    <p:anim calcmode="lin" valueType="num">
                                      <p:cBhvr>
                                        <p:cTn id="14" dur="1000" fill="hold"/>
                                        <p:tgtEl>
                                          <p:spTgt spid="11266">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5" dur="1000" fill="hold"/>
                                        <p:tgtEl>
                                          <p:spTgt spid="11266">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par>
                          <p:cTn id="16" fill="hold" nodeType="afterGroup">
                            <p:stCondLst>
                              <p:cond delay="1500"/>
                            </p:stCondLst>
                            <p:childTnLst>
                              <p:par>
                                <p:cTn id="17" presetID="15" presetClass="entr" presetSubtype="0" fill="hold" grpId="0" nodeType="afterEffect">
                                  <p:stCondLst>
                                    <p:cond delay="0"/>
                                  </p:stCondLst>
                                  <p:childTnLst>
                                    <p:set>
                                      <p:cBhvr>
                                        <p:cTn id="18" dur="1" fill="hold">
                                          <p:stCondLst>
                                            <p:cond delay="0"/>
                                          </p:stCondLst>
                                        </p:cTn>
                                        <p:tgtEl>
                                          <p:spTgt spid="11266">
                                            <p:txEl>
                                              <p:pRg st="1" end="1"/>
                                            </p:txEl>
                                          </p:spTgt>
                                        </p:tgtEl>
                                        <p:attrNameLst>
                                          <p:attrName>style.visibility</p:attrName>
                                        </p:attrNameLst>
                                      </p:cBhvr>
                                      <p:to>
                                        <p:strVal val="visible"/>
                                      </p:to>
                                    </p:set>
                                    <p:anim calcmode="lin" valueType="num">
                                      <p:cBhvr>
                                        <p:cTn id="19" dur="1000" fill="hold"/>
                                        <p:tgtEl>
                                          <p:spTgt spid="11266">
                                            <p:txEl>
                                              <p:pRg st="1" end="1"/>
                                            </p:txEl>
                                          </p:spTgt>
                                        </p:tgtEl>
                                        <p:attrNameLst>
                                          <p:attrName>ppt_w</p:attrName>
                                        </p:attrNameLst>
                                      </p:cBhvr>
                                      <p:tavLst>
                                        <p:tav tm="0">
                                          <p:val>
                                            <p:fltVal val="0"/>
                                          </p:val>
                                        </p:tav>
                                        <p:tav tm="100000">
                                          <p:val>
                                            <p:strVal val="#ppt_w"/>
                                          </p:val>
                                        </p:tav>
                                      </p:tavLst>
                                    </p:anim>
                                    <p:anim calcmode="lin" valueType="num">
                                      <p:cBhvr>
                                        <p:cTn id="20" dur="1000" fill="hold"/>
                                        <p:tgtEl>
                                          <p:spTgt spid="11266">
                                            <p:txEl>
                                              <p:pRg st="1" end="1"/>
                                            </p:txEl>
                                          </p:spTgt>
                                        </p:tgtEl>
                                        <p:attrNameLst>
                                          <p:attrName>ppt_h</p:attrName>
                                        </p:attrNameLst>
                                      </p:cBhvr>
                                      <p:tavLst>
                                        <p:tav tm="0">
                                          <p:val>
                                            <p:fltVal val="0"/>
                                          </p:val>
                                        </p:tav>
                                        <p:tav tm="100000">
                                          <p:val>
                                            <p:strVal val="#ppt_h"/>
                                          </p:val>
                                        </p:tav>
                                      </p:tavLst>
                                    </p:anim>
                                    <p:anim calcmode="lin" valueType="num">
                                      <p:cBhvr>
                                        <p:cTn id="21" dur="1000" fill="hold"/>
                                        <p:tgtEl>
                                          <p:spTgt spid="11266">
                                            <p:txEl>
                                              <p:pRg st="1" end="1"/>
                                            </p:txEl>
                                          </p:spTgt>
                                        </p:tgtEl>
                                        <p:attrNameLst>
                                          <p:attrName>ppt_x</p:attrName>
                                        </p:attrNameLst>
                                      </p:cBhvr>
                                      <p:tavLst>
                                        <p:tav tm="0" fmla="#ppt_x+(cos(-2*pi*(1-$))*-#ppt_x-sin(-2*pi*(1-$))*(1-#ppt_y))*(1-$)">
                                          <p:val>
                                            <p:fltVal val="0"/>
                                          </p:val>
                                        </p:tav>
                                        <p:tav tm="100000">
                                          <p:val>
                                            <p:fltVal val="1"/>
                                          </p:val>
                                        </p:tav>
                                      </p:tavLst>
                                    </p:anim>
                                    <p:anim calcmode="lin" valueType="num">
                                      <p:cBhvr>
                                        <p:cTn id="22" dur="1000" fill="hold"/>
                                        <p:tgtEl>
                                          <p:spTgt spid="11266">
                                            <p:txEl>
                                              <p:pRg st="1" end="1"/>
                                            </p:txEl>
                                          </p:spTgt>
                                        </p:tgtEl>
                                        <p:attrNameLst>
                                          <p:attrName>ppt_y</p:attrName>
                                        </p:attrNameLst>
                                      </p:cBhvr>
                                      <p:tavLst>
                                        <p:tav tm="0" fmla="#ppt_y+(sin(-2*pi*(1-$))*-#ppt_x+cos(-2*pi*(1-$))*(1-#ppt_y))*(1-$)">
                                          <p:val>
                                            <p:fltVal val="0"/>
                                          </p:val>
                                        </p:tav>
                                        <p:tav tm="100000">
                                          <p:val>
                                            <p:fltVal val="1"/>
                                          </p:val>
                                        </p:tav>
                                      </p:tavLst>
                                    </p:anim>
                                  </p:childTnLst>
                                </p:cTn>
                              </p:par>
                            </p:childTnLst>
                          </p:cTn>
                        </p:par>
                        <p:par>
                          <p:cTn id="23" fill="hold" nodeType="afterGroup">
                            <p:stCondLst>
                              <p:cond delay="2500"/>
                            </p:stCondLst>
                            <p:childTnLst>
                              <p:par>
                                <p:cTn id="24" presetID="15" presetClass="entr" presetSubtype="0" fill="hold" grpId="0" nodeType="afterEffect">
                                  <p:stCondLst>
                                    <p:cond delay="0"/>
                                  </p:stCondLst>
                                  <p:childTnLst>
                                    <p:set>
                                      <p:cBhvr>
                                        <p:cTn id="25" dur="1" fill="hold">
                                          <p:stCondLst>
                                            <p:cond delay="0"/>
                                          </p:stCondLst>
                                        </p:cTn>
                                        <p:tgtEl>
                                          <p:spTgt spid="11266">
                                            <p:txEl>
                                              <p:pRg st="2" end="2"/>
                                            </p:txEl>
                                          </p:spTgt>
                                        </p:tgtEl>
                                        <p:attrNameLst>
                                          <p:attrName>style.visibility</p:attrName>
                                        </p:attrNameLst>
                                      </p:cBhvr>
                                      <p:to>
                                        <p:strVal val="visible"/>
                                      </p:to>
                                    </p:set>
                                    <p:anim calcmode="lin" valueType="num">
                                      <p:cBhvr>
                                        <p:cTn id="26" dur="1000" fill="hold"/>
                                        <p:tgtEl>
                                          <p:spTgt spid="11266">
                                            <p:txEl>
                                              <p:pRg st="2" end="2"/>
                                            </p:txEl>
                                          </p:spTgt>
                                        </p:tgtEl>
                                        <p:attrNameLst>
                                          <p:attrName>ppt_w</p:attrName>
                                        </p:attrNameLst>
                                      </p:cBhvr>
                                      <p:tavLst>
                                        <p:tav tm="0">
                                          <p:val>
                                            <p:fltVal val="0"/>
                                          </p:val>
                                        </p:tav>
                                        <p:tav tm="100000">
                                          <p:val>
                                            <p:strVal val="#ppt_w"/>
                                          </p:val>
                                        </p:tav>
                                      </p:tavLst>
                                    </p:anim>
                                    <p:anim calcmode="lin" valueType="num">
                                      <p:cBhvr>
                                        <p:cTn id="27" dur="1000" fill="hold"/>
                                        <p:tgtEl>
                                          <p:spTgt spid="11266">
                                            <p:txEl>
                                              <p:pRg st="2" end="2"/>
                                            </p:txEl>
                                          </p:spTgt>
                                        </p:tgtEl>
                                        <p:attrNameLst>
                                          <p:attrName>ppt_h</p:attrName>
                                        </p:attrNameLst>
                                      </p:cBhvr>
                                      <p:tavLst>
                                        <p:tav tm="0">
                                          <p:val>
                                            <p:fltVal val="0"/>
                                          </p:val>
                                        </p:tav>
                                        <p:tav tm="100000">
                                          <p:val>
                                            <p:strVal val="#ppt_h"/>
                                          </p:val>
                                        </p:tav>
                                      </p:tavLst>
                                    </p:anim>
                                    <p:anim calcmode="lin" valueType="num">
                                      <p:cBhvr>
                                        <p:cTn id="28" dur="1000" fill="hold"/>
                                        <p:tgtEl>
                                          <p:spTgt spid="11266">
                                            <p:txEl>
                                              <p:pRg st="2" end="2"/>
                                            </p:txEl>
                                          </p:spTgt>
                                        </p:tgtEl>
                                        <p:attrNameLst>
                                          <p:attrName>ppt_x</p:attrName>
                                        </p:attrNameLst>
                                      </p:cBhvr>
                                      <p:tavLst>
                                        <p:tav tm="0" fmla="#ppt_x+(cos(-2*pi*(1-$))*-#ppt_x-sin(-2*pi*(1-$))*(1-#ppt_y))*(1-$)">
                                          <p:val>
                                            <p:fltVal val="0"/>
                                          </p:val>
                                        </p:tav>
                                        <p:tav tm="100000">
                                          <p:val>
                                            <p:fltVal val="1"/>
                                          </p:val>
                                        </p:tav>
                                      </p:tavLst>
                                    </p:anim>
                                    <p:anim calcmode="lin" valueType="num">
                                      <p:cBhvr>
                                        <p:cTn id="29" dur="1000" fill="hold"/>
                                        <p:tgtEl>
                                          <p:spTgt spid="11266">
                                            <p:txEl>
                                              <p:pRg st="2" end="2"/>
                                            </p:txEl>
                                          </p:spTgt>
                                        </p:tgtEl>
                                        <p:attrNameLst>
                                          <p:attrName>ppt_y</p:attrName>
                                        </p:attrNameLst>
                                      </p:cBhvr>
                                      <p:tavLst>
                                        <p:tav tm="0" fmla="#ppt_y+(sin(-2*pi*(1-$))*-#ppt_x+cos(-2*pi*(1-$))*(1-#ppt_y))*(1-$)">
                                          <p:val>
                                            <p:fltVal val="0"/>
                                          </p:val>
                                        </p:tav>
                                        <p:tav tm="100000">
                                          <p:val>
                                            <p:fltVal val="1"/>
                                          </p:val>
                                        </p:tav>
                                      </p:tavLst>
                                    </p:anim>
                                  </p:childTnLst>
                                </p:cTn>
                              </p:par>
                            </p:childTnLst>
                          </p:cTn>
                        </p:par>
                        <p:par>
                          <p:cTn id="30" fill="hold" nodeType="afterGroup">
                            <p:stCondLst>
                              <p:cond delay="3500"/>
                            </p:stCondLst>
                            <p:childTnLst>
                              <p:par>
                                <p:cTn id="31" presetID="15" presetClass="entr" presetSubtype="0" fill="hold" grpId="0" nodeType="afterEffect">
                                  <p:stCondLst>
                                    <p:cond delay="0"/>
                                  </p:stCondLst>
                                  <p:childTnLst>
                                    <p:set>
                                      <p:cBhvr>
                                        <p:cTn id="32" dur="1" fill="hold">
                                          <p:stCondLst>
                                            <p:cond delay="0"/>
                                          </p:stCondLst>
                                        </p:cTn>
                                        <p:tgtEl>
                                          <p:spTgt spid="11266">
                                            <p:txEl>
                                              <p:pRg st="3" end="3"/>
                                            </p:txEl>
                                          </p:spTgt>
                                        </p:tgtEl>
                                        <p:attrNameLst>
                                          <p:attrName>style.visibility</p:attrName>
                                        </p:attrNameLst>
                                      </p:cBhvr>
                                      <p:to>
                                        <p:strVal val="visible"/>
                                      </p:to>
                                    </p:set>
                                    <p:anim calcmode="lin" valueType="num">
                                      <p:cBhvr>
                                        <p:cTn id="33" dur="1000" fill="hold"/>
                                        <p:tgtEl>
                                          <p:spTgt spid="11266">
                                            <p:txEl>
                                              <p:pRg st="3" end="3"/>
                                            </p:txEl>
                                          </p:spTgt>
                                        </p:tgtEl>
                                        <p:attrNameLst>
                                          <p:attrName>ppt_w</p:attrName>
                                        </p:attrNameLst>
                                      </p:cBhvr>
                                      <p:tavLst>
                                        <p:tav tm="0">
                                          <p:val>
                                            <p:fltVal val="0"/>
                                          </p:val>
                                        </p:tav>
                                        <p:tav tm="100000">
                                          <p:val>
                                            <p:strVal val="#ppt_w"/>
                                          </p:val>
                                        </p:tav>
                                      </p:tavLst>
                                    </p:anim>
                                    <p:anim calcmode="lin" valueType="num">
                                      <p:cBhvr>
                                        <p:cTn id="34" dur="1000" fill="hold"/>
                                        <p:tgtEl>
                                          <p:spTgt spid="11266">
                                            <p:txEl>
                                              <p:pRg st="3" end="3"/>
                                            </p:txEl>
                                          </p:spTgt>
                                        </p:tgtEl>
                                        <p:attrNameLst>
                                          <p:attrName>ppt_h</p:attrName>
                                        </p:attrNameLst>
                                      </p:cBhvr>
                                      <p:tavLst>
                                        <p:tav tm="0">
                                          <p:val>
                                            <p:fltVal val="0"/>
                                          </p:val>
                                        </p:tav>
                                        <p:tav tm="100000">
                                          <p:val>
                                            <p:strVal val="#ppt_h"/>
                                          </p:val>
                                        </p:tav>
                                      </p:tavLst>
                                    </p:anim>
                                    <p:anim calcmode="lin" valueType="num">
                                      <p:cBhvr>
                                        <p:cTn id="35" dur="1000" fill="hold"/>
                                        <p:tgtEl>
                                          <p:spTgt spid="11266">
                                            <p:txEl>
                                              <p:pRg st="3" end="3"/>
                                            </p:txEl>
                                          </p:spTgt>
                                        </p:tgtEl>
                                        <p:attrNameLst>
                                          <p:attrName>ppt_x</p:attrName>
                                        </p:attrNameLst>
                                      </p:cBhvr>
                                      <p:tavLst>
                                        <p:tav tm="0" fmla="#ppt_x+(cos(-2*pi*(1-$))*-#ppt_x-sin(-2*pi*(1-$))*(1-#ppt_y))*(1-$)">
                                          <p:val>
                                            <p:fltVal val="0"/>
                                          </p:val>
                                        </p:tav>
                                        <p:tav tm="100000">
                                          <p:val>
                                            <p:fltVal val="1"/>
                                          </p:val>
                                        </p:tav>
                                      </p:tavLst>
                                    </p:anim>
                                    <p:anim calcmode="lin" valueType="num">
                                      <p:cBhvr>
                                        <p:cTn id="36" dur="1000" fill="hold"/>
                                        <p:tgtEl>
                                          <p:spTgt spid="11266">
                                            <p:txEl>
                                              <p:pRg st="3" end="3"/>
                                            </p:txEl>
                                          </p:spTgt>
                                        </p:tgtEl>
                                        <p:attrNameLst>
                                          <p:attrName>ppt_y</p:attrName>
                                        </p:attrNameLst>
                                      </p:cBhvr>
                                      <p:tavLst>
                                        <p:tav tm="0" fmla="#ppt_y+(sin(-2*pi*(1-$))*-#ppt_x+cos(-2*pi*(1-$))*(1-#ppt_y))*(1-$)">
                                          <p:val>
                                            <p:fltVal val="0"/>
                                          </p:val>
                                        </p:tav>
                                        <p:tav tm="100000">
                                          <p:val>
                                            <p:fltVal val="1"/>
                                          </p:val>
                                        </p:tav>
                                      </p:tavLst>
                                    </p:anim>
                                  </p:childTnLst>
                                </p:cTn>
                              </p:par>
                            </p:childTnLst>
                          </p:cTn>
                        </p:par>
                        <p:par>
                          <p:cTn id="37" fill="hold" nodeType="afterGroup">
                            <p:stCondLst>
                              <p:cond delay="4500"/>
                            </p:stCondLst>
                            <p:childTnLst>
                              <p:par>
                                <p:cTn id="38" presetID="15" presetClass="entr" presetSubtype="0" fill="hold" grpId="0" nodeType="afterEffect">
                                  <p:stCondLst>
                                    <p:cond delay="0"/>
                                  </p:stCondLst>
                                  <p:childTnLst>
                                    <p:set>
                                      <p:cBhvr>
                                        <p:cTn id="39" dur="1" fill="hold">
                                          <p:stCondLst>
                                            <p:cond delay="0"/>
                                          </p:stCondLst>
                                        </p:cTn>
                                        <p:tgtEl>
                                          <p:spTgt spid="11266">
                                            <p:txEl>
                                              <p:pRg st="4" end="4"/>
                                            </p:txEl>
                                          </p:spTgt>
                                        </p:tgtEl>
                                        <p:attrNameLst>
                                          <p:attrName>style.visibility</p:attrName>
                                        </p:attrNameLst>
                                      </p:cBhvr>
                                      <p:to>
                                        <p:strVal val="visible"/>
                                      </p:to>
                                    </p:set>
                                    <p:anim calcmode="lin" valueType="num">
                                      <p:cBhvr>
                                        <p:cTn id="40" dur="1000" fill="hold"/>
                                        <p:tgtEl>
                                          <p:spTgt spid="11266">
                                            <p:txEl>
                                              <p:pRg st="4" end="4"/>
                                            </p:txEl>
                                          </p:spTgt>
                                        </p:tgtEl>
                                        <p:attrNameLst>
                                          <p:attrName>ppt_w</p:attrName>
                                        </p:attrNameLst>
                                      </p:cBhvr>
                                      <p:tavLst>
                                        <p:tav tm="0">
                                          <p:val>
                                            <p:fltVal val="0"/>
                                          </p:val>
                                        </p:tav>
                                        <p:tav tm="100000">
                                          <p:val>
                                            <p:strVal val="#ppt_w"/>
                                          </p:val>
                                        </p:tav>
                                      </p:tavLst>
                                    </p:anim>
                                    <p:anim calcmode="lin" valueType="num">
                                      <p:cBhvr>
                                        <p:cTn id="41" dur="1000" fill="hold"/>
                                        <p:tgtEl>
                                          <p:spTgt spid="11266">
                                            <p:txEl>
                                              <p:pRg st="4" end="4"/>
                                            </p:txEl>
                                          </p:spTgt>
                                        </p:tgtEl>
                                        <p:attrNameLst>
                                          <p:attrName>ppt_h</p:attrName>
                                        </p:attrNameLst>
                                      </p:cBhvr>
                                      <p:tavLst>
                                        <p:tav tm="0">
                                          <p:val>
                                            <p:fltVal val="0"/>
                                          </p:val>
                                        </p:tav>
                                        <p:tav tm="100000">
                                          <p:val>
                                            <p:strVal val="#ppt_h"/>
                                          </p:val>
                                        </p:tav>
                                      </p:tavLst>
                                    </p:anim>
                                    <p:anim calcmode="lin" valueType="num">
                                      <p:cBhvr>
                                        <p:cTn id="42" dur="1000" fill="hold"/>
                                        <p:tgtEl>
                                          <p:spTgt spid="11266">
                                            <p:txEl>
                                              <p:pRg st="4" end="4"/>
                                            </p:txEl>
                                          </p:spTgt>
                                        </p:tgtEl>
                                        <p:attrNameLst>
                                          <p:attrName>ppt_x</p:attrName>
                                        </p:attrNameLst>
                                      </p:cBhvr>
                                      <p:tavLst>
                                        <p:tav tm="0" fmla="#ppt_x+(cos(-2*pi*(1-$))*-#ppt_x-sin(-2*pi*(1-$))*(1-#ppt_y))*(1-$)">
                                          <p:val>
                                            <p:fltVal val="0"/>
                                          </p:val>
                                        </p:tav>
                                        <p:tav tm="100000">
                                          <p:val>
                                            <p:fltVal val="1"/>
                                          </p:val>
                                        </p:tav>
                                      </p:tavLst>
                                    </p:anim>
                                    <p:anim calcmode="lin" valueType="num">
                                      <p:cBhvr>
                                        <p:cTn id="43" dur="1000" fill="hold"/>
                                        <p:tgtEl>
                                          <p:spTgt spid="11266">
                                            <p:txEl>
                                              <p:pRg st="4" end="4"/>
                                            </p:txEl>
                                          </p:spTgt>
                                        </p:tgtEl>
                                        <p:attrNameLst>
                                          <p:attrName>ppt_y</p:attrName>
                                        </p:attrNameLst>
                                      </p:cBhvr>
                                      <p:tavLst>
                                        <p:tav tm="0" fmla="#ppt_y+(sin(-2*pi*(1-$))*-#ppt_x+cos(-2*pi*(1-$))*(1-#ppt_y))*(1-$)">
                                          <p:val>
                                            <p:fltVal val="0"/>
                                          </p:val>
                                        </p:tav>
                                        <p:tav tm="100000">
                                          <p:val>
                                            <p:fltVal val="1"/>
                                          </p:val>
                                        </p:tav>
                                      </p:tavLst>
                                    </p:anim>
                                  </p:childTnLst>
                                </p:cTn>
                              </p:par>
                            </p:childTnLst>
                          </p:cTn>
                        </p:par>
                        <p:par>
                          <p:cTn id="44" fill="hold" nodeType="afterGroup">
                            <p:stCondLst>
                              <p:cond delay="5500"/>
                            </p:stCondLst>
                            <p:childTnLst>
                              <p:par>
                                <p:cTn id="45" presetID="15" presetClass="entr" presetSubtype="0" fill="hold" grpId="0" nodeType="afterEffect">
                                  <p:stCondLst>
                                    <p:cond delay="0"/>
                                  </p:stCondLst>
                                  <p:childTnLst>
                                    <p:set>
                                      <p:cBhvr>
                                        <p:cTn id="46" dur="1" fill="hold">
                                          <p:stCondLst>
                                            <p:cond delay="0"/>
                                          </p:stCondLst>
                                        </p:cTn>
                                        <p:tgtEl>
                                          <p:spTgt spid="11266">
                                            <p:txEl>
                                              <p:pRg st="5" end="5"/>
                                            </p:txEl>
                                          </p:spTgt>
                                        </p:tgtEl>
                                        <p:attrNameLst>
                                          <p:attrName>style.visibility</p:attrName>
                                        </p:attrNameLst>
                                      </p:cBhvr>
                                      <p:to>
                                        <p:strVal val="visible"/>
                                      </p:to>
                                    </p:set>
                                    <p:anim calcmode="lin" valueType="num">
                                      <p:cBhvr>
                                        <p:cTn id="47" dur="1000" fill="hold"/>
                                        <p:tgtEl>
                                          <p:spTgt spid="11266">
                                            <p:txEl>
                                              <p:pRg st="5" end="5"/>
                                            </p:txEl>
                                          </p:spTgt>
                                        </p:tgtEl>
                                        <p:attrNameLst>
                                          <p:attrName>ppt_w</p:attrName>
                                        </p:attrNameLst>
                                      </p:cBhvr>
                                      <p:tavLst>
                                        <p:tav tm="0">
                                          <p:val>
                                            <p:fltVal val="0"/>
                                          </p:val>
                                        </p:tav>
                                        <p:tav tm="100000">
                                          <p:val>
                                            <p:strVal val="#ppt_w"/>
                                          </p:val>
                                        </p:tav>
                                      </p:tavLst>
                                    </p:anim>
                                    <p:anim calcmode="lin" valueType="num">
                                      <p:cBhvr>
                                        <p:cTn id="48" dur="1000" fill="hold"/>
                                        <p:tgtEl>
                                          <p:spTgt spid="11266">
                                            <p:txEl>
                                              <p:pRg st="5" end="5"/>
                                            </p:txEl>
                                          </p:spTgt>
                                        </p:tgtEl>
                                        <p:attrNameLst>
                                          <p:attrName>ppt_h</p:attrName>
                                        </p:attrNameLst>
                                      </p:cBhvr>
                                      <p:tavLst>
                                        <p:tav tm="0">
                                          <p:val>
                                            <p:fltVal val="0"/>
                                          </p:val>
                                        </p:tav>
                                        <p:tav tm="100000">
                                          <p:val>
                                            <p:strVal val="#ppt_h"/>
                                          </p:val>
                                        </p:tav>
                                      </p:tavLst>
                                    </p:anim>
                                    <p:anim calcmode="lin" valueType="num">
                                      <p:cBhvr>
                                        <p:cTn id="49" dur="1000" fill="hold"/>
                                        <p:tgtEl>
                                          <p:spTgt spid="11266">
                                            <p:txEl>
                                              <p:pRg st="5" end="5"/>
                                            </p:txEl>
                                          </p:spTgt>
                                        </p:tgtEl>
                                        <p:attrNameLst>
                                          <p:attrName>ppt_x</p:attrName>
                                        </p:attrNameLst>
                                      </p:cBhvr>
                                      <p:tavLst>
                                        <p:tav tm="0" fmla="#ppt_x+(cos(-2*pi*(1-$))*-#ppt_x-sin(-2*pi*(1-$))*(1-#ppt_y))*(1-$)">
                                          <p:val>
                                            <p:fltVal val="0"/>
                                          </p:val>
                                        </p:tav>
                                        <p:tav tm="100000">
                                          <p:val>
                                            <p:fltVal val="1"/>
                                          </p:val>
                                        </p:tav>
                                      </p:tavLst>
                                    </p:anim>
                                    <p:anim calcmode="lin" valueType="num">
                                      <p:cBhvr>
                                        <p:cTn id="50" dur="1000" fill="hold"/>
                                        <p:tgtEl>
                                          <p:spTgt spid="11266">
                                            <p:txEl>
                                              <p:pRg st="5" end="5"/>
                                            </p:txEl>
                                          </p:spTgt>
                                        </p:tgtEl>
                                        <p:attrNameLst>
                                          <p:attrName>ppt_y</p:attrName>
                                        </p:attrNameLst>
                                      </p:cBhvr>
                                      <p:tavLst>
                                        <p:tav tm="0" fmla="#ppt_y+(sin(-2*pi*(1-$))*-#ppt_x+cos(-2*pi*(1-$))*(1-#ppt_y))*(1-$)">
                                          <p:val>
                                            <p:fltVal val="0"/>
                                          </p:val>
                                        </p:tav>
                                        <p:tav tm="100000">
                                          <p:val>
                                            <p:fltVal val="1"/>
                                          </p:val>
                                        </p:tav>
                                      </p:tavLst>
                                    </p:anim>
                                  </p:childTnLst>
                                </p:cTn>
                              </p:par>
                            </p:childTnLst>
                          </p:cTn>
                        </p:par>
                        <p:par>
                          <p:cTn id="51" fill="hold" nodeType="afterGroup">
                            <p:stCondLst>
                              <p:cond delay="6500"/>
                            </p:stCondLst>
                            <p:childTnLst>
                              <p:par>
                                <p:cTn id="52" presetID="2" presetClass="entr" presetSubtype="1" fill="hold" nodeType="afterEffect">
                                  <p:stCondLst>
                                    <p:cond delay="0"/>
                                  </p:stCondLst>
                                  <p:childTnLst>
                                    <p:set>
                                      <p:cBhvr>
                                        <p:cTn id="53" dur="1" fill="hold">
                                          <p:stCondLst>
                                            <p:cond delay="0"/>
                                          </p:stCondLst>
                                        </p:cTn>
                                        <p:tgtEl>
                                          <p:spTgt spid="11268"/>
                                        </p:tgtEl>
                                        <p:attrNameLst>
                                          <p:attrName>style.visibility</p:attrName>
                                        </p:attrNameLst>
                                      </p:cBhvr>
                                      <p:to>
                                        <p:strVal val="visible"/>
                                      </p:to>
                                    </p:set>
                                    <p:anim calcmode="lin" valueType="num">
                                      <p:cBhvr additive="base">
                                        <p:cTn id="54" dur="500" fill="hold"/>
                                        <p:tgtEl>
                                          <p:spTgt spid="11268"/>
                                        </p:tgtEl>
                                        <p:attrNameLst>
                                          <p:attrName>ppt_x</p:attrName>
                                        </p:attrNameLst>
                                      </p:cBhvr>
                                      <p:tavLst>
                                        <p:tav tm="0">
                                          <p:val>
                                            <p:strVal val="#ppt_x"/>
                                          </p:val>
                                        </p:tav>
                                        <p:tav tm="100000">
                                          <p:val>
                                            <p:strVal val="#ppt_x"/>
                                          </p:val>
                                        </p:tav>
                                      </p:tavLst>
                                    </p:anim>
                                    <p:anim calcmode="lin" valueType="num">
                                      <p:cBhvr additive="base">
                                        <p:cTn id="55" dur="500" fill="hold"/>
                                        <p:tgtEl>
                                          <p:spTgt spid="11268"/>
                                        </p:tgtEl>
                                        <p:attrNameLst>
                                          <p:attrName>ppt_y</p:attrName>
                                        </p:attrNameLst>
                                      </p:cBhvr>
                                      <p:tavLst>
                                        <p:tav tm="0">
                                          <p:val>
                                            <p:strVal val="0-#ppt_h/2"/>
                                          </p:val>
                                        </p:tav>
                                        <p:tav tm="100000">
                                          <p:val>
                                            <p:strVal val="#ppt_y"/>
                                          </p:val>
                                        </p:tav>
                                      </p:tavLst>
                                    </p:anim>
                                  </p:childTnLst>
                                </p:cTn>
                              </p:par>
                            </p:childTnLst>
                          </p:cTn>
                        </p:par>
                        <p:par>
                          <p:cTn id="56" fill="hold" nodeType="afterGroup">
                            <p:stCondLst>
                              <p:cond delay="7000"/>
                            </p:stCondLst>
                            <p:childTnLst>
                              <p:par>
                                <p:cTn id="57" presetID="2" presetClass="entr" presetSubtype="1" fill="hold" nodeType="afterEffect">
                                  <p:stCondLst>
                                    <p:cond delay="0"/>
                                  </p:stCondLst>
                                  <p:childTnLst>
                                    <p:set>
                                      <p:cBhvr>
                                        <p:cTn id="58" dur="1" fill="hold">
                                          <p:stCondLst>
                                            <p:cond delay="0"/>
                                          </p:stCondLst>
                                        </p:cTn>
                                        <p:tgtEl>
                                          <p:spTgt spid="11267"/>
                                        </p:tgtEl>
                                        <p:attrNameLst>
                                          <p:attrName>style.visibility</p:attrName>
                                        </p:attrNameLst>
                                      </p:cBhvr>
                                      <p:to>
                                        <p:strVal val="visible"/>
                                      </p:to>
                                    </p:set>
                                    <p:anim calcmode="lin" valueType="num">
                                      <p:cBhvr additive="base">
                                        <p:cTn id="59" dur="500" fill="hold"/>
                                        <p:tgtEl>
                                          <p:spTgt spid="11267"/>
                                        </p:tgtEl>
                                        <p:attrNameLst>
                                          <p:attrName>ppt_x</p:attrName>
                                        </p:attrNameLst>
                                      </p:cBhvr>
                                      <p:tavLst>
                                        <p:tav tm="0">
                                          <p:val>
                                            <p:strVal val="#ppt_x"/>
                                          </p:val>
                                        </p:tav>
                                        <p:tav tm="100000">
                                          <p:val>
                                            <p:strVal val="#ppt_x"/>
                                          </p:val>
                                        </p:tav>
                                      </p:tavLst>
                                    </p:anim>
                                    <p:anim calcmode="lin" valueType="num">
                                      <p:cBhvr additive="base">
                                        <p:cTn id="60" dur="500" fill="hold"/>
                                        <p:tgtEl>
                                          <p:spTgt spid="1126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build="p" autoUpdateAnimBg="0" advAuto="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1">
            <a:extLst>
              <a:ext uri="{FF2B5EF4-FFF2-40B4-BE49-F238E27FC236}">
                <a16:creationId xmlns:a16="http://schemas.microsoft.com/office/drawing/2014/main" id="{F8348399-0CE2-4CF5-A0A4-5A56B7161E17}"/>
              </a:ext>
            </a:extLst>
          </p:cNvPr>
          <p:cNvSpPr>
            <a:spLocks noGrp="1" noChangeArrowheads="1"/>
          </p:cNvSpPr>
          <p:nvPr>
            <p:ph type="title"/>
          </p:nvPr>
        </p:nvSpPr>
        <p:spPr>
          <a:xfrm>
            <a:off x="5257800" y="506413"/>
            <a:ext cx="3840163" cy="4194175"/>
          </a:xfrm>
        </p:spPr>
        <p:txBody>
          <a:bodyPr/>
          <a:lstStyle/>
          <a:p>
            <a:pPr defTabSz="914400" eaLnBrk="1"/>
            <a:r>
              <a:rPr lang="en-US" altLang="en-US" sz="2800"/>
              <a:t>Common core state standards will be assessed on our report card this year.  </a:t>
            </a:r>
          </a:p>
        </p:txBody>
      </p:sp>
      <p:pic>
        <p:nvPicPr>
          <p:cNvPr id="14339" name="Picture 2" descr="asset.png">
            <a:extLst>
              <a:ext uri="{FF2B5EF4-FFF2-40B4-BE49-F238E27FC236}">
                <a16:creationId xmlns:a16="http://schemas.microsoft.com/office/drawing/2014/main" id="{4C64F6BF-71C1-4AE7-A49C-A135F201F84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5488" y="1585913"/>
            <a:ext cx="4064000" cy="3136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slow">
    <p:dissolve/>
  </p:transition>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2769" name="Picture 1" descr="image.png">
            <a:extLst>
              <a:ext uri="{FF2B5EF4-FFF2-40B4-BE49-F238E27FC236}">
                <a16:creationId xmlns:a16="http://schemas.microsoft.com/office/drawing/2014/main" id="{B9EB5CC3-8B29-48FB-A741-22B8CAF56BB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0850" y="317500"/>
            <a:ext cx="7278688" cy="1150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2770" name="Rectangle 2">
            <a:extLst>
              <a:ext uri="{FF2B5EF4-FFF2-40B4-BE49-F238E27FC236}">
                <a16:creationId xmlns:a16="http://schemas.microsoft.com/office/drawing/2014/main" id="{2A2B133C-3AA9-4F40-B625-24CFA76BAB9C}"/>
              </a:ext>
            </a:extLst>
          </p:cNvPr>
          <p:cNvSpPr>
            <a:spLocks noGrp="1"/>
          </p:cNvSpPr>
          <p:nvPr>
            <p:ph type="body" idx="1"/>
          </p:nvPr>
        </p:nvSpPr>
        <p:spPr bwMode="auto">
          <a:xfrm>
            <a:off x="457200" y="1609725"/>
            <a:ext cx="7239000" cy="48466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0800" tIns="50800" rIns="50800" bIns="50800" numCol="1" anchor="t" anchorCtr="0" compatLnSpc="1">
            <a:prstTxWarp prst="textNoShape">
              <a:avLst/>
            </a:prstTxWarp>
          </a:bodyPr>
          <a:lstStyle/>
          <a:p>
            <a:pPr marL="238125" indent="-238125" algn="l" eaLnBrk="1">
              <a:spcBef>
                <a:spcPts val="600"/>
              </a:spcBef>
              <a:buClr>
                <a:srgbClr val="B13F9A"/>
              </a:buClr>
              <a:buSzPct val="73000"/>
              <a:buFont typeface="Wingdings 2" panose="05020102010507070707" pitchFamily="18" charset="2"/>
              <a:buChar char="•"/>
            </a:pPr>
            <a:r>
              <a:rPr lang="en-US" altLang="en-US" sz="2200">
                <a:solidFill>
                  <a:srgbClr val="000000"/>
                </a:solidFill>
              </a:rPr>
              <a:t>Differentiated instruction is meeting the needs of all learners.</a:t>
            </a:r>
          </a:p>
          <a:p>
            <a:pPr marL="238125" indent="-238125" algn="l" eaLnBrk="1">
              <a:spcBef>
                <a:spcPts val="600"/>
              </a:spcBef>
              <a:buClr>
                <a:srgbClr val="B13F9A"/>
              </a:buClr>
              <a:buSzPct val="73000"/>
              <a:buFont typeface="Wingdings 2" panose="05020102010507070707" pitchFamily="18" charset="2"/>
              <a:buChar char="•"/>
            </a:pPr>
            <a:r>
              <a:rPr lang="en-US" altLang="en-US" sz="2200">
                <a:solidFill>
                  <a:srgbClr val="000000"/>
                </a:solidFill>
              </a:rPr>
              <a:t>Small group instruction makes this possible.</a:t>
            </a:r>
          </a:p>
          <a:p>
            <a:pPr marL="238125" indent="-238125" algn="l" eaLnBrk="1">
              <a:spcBef>
                <a:spcPts val="600"/>
              </a:spcBef>
              <a:buClr>
                <a:srgbClr val="B13F9A"/>
              </a:buClr>
              <a:buSzPct val="73000"/>
              <a:buFont typeface="Wingdings 2" panose="05020102010507070707" pitchFamily="18" charset="2"/>
              <a:buChar char="•"/>
            </a:pPr>
            <a:r>
              <a:rPr lang="en-US" altLang="en-US" sz="2200">
                <a:solidFill>
                  <a:srgbClr val="000000"/>
                </a:solidFill>
              </a:rPr>
              <a:t>We will have different reading groups that are working on the skills necessary to be most successful and master the state standards. The group work will challenge the child but not frustrate him/her. </a:t>
            </a:r>
          </a:p>
          <a:p>
            <a:pPr marL="238125" indent="-238125" algn="l" eaLnBrk="1">
              <a:spcBef>
                <a:spcPts val="600"/>
              </a:spcBef>
              <a:buClr>
                <a:srgbClr val="B13F9A"/>
              </a:buClr>
              <a:buSzPct val="73000"/>
              <a:buFont typeface="Wingdings 2" panose="05020102010507070707" pitchFamily="18" charset="2"/>
              <a:buChar char="•"/>
            </a:pPr>
            <a:r>
              <a:rPr lang="en-US" altLang="en-US" sz="2200">
                <a:solidFill>
                  <a:srgbClr val="000000"/>
                </a:solidFill>
              </a:rPr>
              <a:t>You will see: different books being read, different writing assignments, different expectations, and growth in your child. </a:t>
            </a:r>
          </a:p>
          <a:p>
            <a:pPr marL="238125" indent="-238125" algn="l" eaLnBrk="1">
              <a:spcBef>
                <a:spcPts val="600"/>
              </a:spcBef>
              <a:buClr>
                <a:srgbClr val="B13F9A"/>
              </a:buClr>
              <a:buSzPct val="73000"/>
              <a:buFont typeface="Wingdings 2" panose="05020102010507070707" pitchFamily="18" charset="2"/>
              <a:buChar char="•"/>
            </a:pPr>
            <a:r>
              <a:rPr lang="en-US" altLang="en-US" sz="2200">
                <a:solidFill>
                  <a:srgbClr val="000000"/>
                </a:solidFill>
              </a:rPr>
              <a:t>We also differentiate instruction in math small groups, with CGI and with the help of our RTI program.</a:t>
            </a:r>
            <a:endParaRPr lang="en-US" altLang="en-US"/>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afterEffect">
                                  <p:stCondLst>
                                    <p:cond delay="0"/>
                                  </p:stCondLst>
                                  <p:childTnLst>
                                    <p:set>
                                      <p:cBhvr>
                                        <p:cTn id="6" dur="1" fill="hold">
                                          <p:stCondLst>
                                            <p:cond delay="0"/>
                                          </p:stCondLst>
                                        </p:cTn>
                                        <p:tgtEl>
                                          <p:spTgt spid="32769"/>
                                        </p:tgtEl>
                                        <p:attrNameLst>
                                          <p:attrName>style.visibility</p:attrName>
                                        </p:attrNameLst>
                                      </p:cBhvr>
                                      <p:to>
                                        <p:strVal val="visible"/>
                                      </p:to>
                                    </p:set>
                                    <p:anim calcmode="lin" valueType="num">
                                      <p:cBhvr additive="base">
                                        <p:cTn id="7" dur="500" fill="hold"/>
                                        <p:tgtEl>
                                          <p:spTgt spid="32769"/>
                                        </p:tgtEl>
                                        <p:attrNameLst>
                                          <p:attrName>ppt_x</p:attrName>
                                        </p:attrNameLst>
                                      </p:cBhvr>
                                      <p:tavLst>
                                        <p:tav tm="0">
                                          <p:val>
                                            <p:strVal val="0-#ppt_w/2"/>
                                          </p:val>
                                        </p:tav>
                                        <p:tav tm="100000">
                                          <p:val>
                                            <p:strVal val="#ppt_x"/>
                                          </p:val>
                                        </p:tav>
                                      </p:tavLst>
                                    </p:anim>
                                    <p:anim calcmode="lin" valueType="num">
                                      <p:cBhvr additive="base">
                                        <p:cTn id="8" dur="500" fill="hold"/>
                                        <p:tgtEl>
                                          <p:spTgt spid="32769"/>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15" presetClass="entr" presetSubtype="0" fill="hold" grpId="0" nodeType="afterEffect">
                                  <p:stCondLst>
                                    <p:cond delay="0"/>
                                  </p:stCondLst>
                                  <p:childTnLst>
                                    <p:set>
                                      <p:cBhvr>
                                        <p:cTn id="11" dur="1" fill="hold">
                                          <p:stCondLst>
                                            <p:cond delay="0"/>
                                          </p:stCondLst>
                                        </p:cTn>
                                        <p:tgtEl>
                                          <p:spTgt spid="32770">
                                            <p:txEl>
                                              <p:pRg st="0" end="0"/>
                                            </p:txEl>
                                          </p:spTgt>
                                        </p:tgtEl>
                                        <p:attrNameLst>
                                          <p:attrName>style.visibility</p:attrName>
                                        </p:attrNameLst>
                                      </p:cBhvr>
                                      <p:to>
                                        <p:strVal val="visible"/>
                                      </p:to>
                                    </p:set>
                                    <p:anim calcmode="lin" valueType="num">
                                      <p:cBhvr>
                                        <p:cTn id="12" dur="1000" fill="hold"/>
                                        <p:tgtEl>
                                          <p:spTgt spid="32770">
                                            <p:txEl>
                                              <p:pRg st="0" end="0"/>
                                            </p:txEl>
                                          </p:spTgt>
                                        </p:tgtEl>
                                        <p:attrNameLst>
                                          <p:attrName>ppt_w</p:attrName>
                                        </p:attrNameLst>
                                      </p:cBhvr>
                                      <p:tavLst>
                                        <p:tav tm="0">
                                          <p:val>
                                            <p:fltVal val="0"/>
                                          </p:val>
                                        </p:tav>
                                        <p:tav tm="100000">
                                          <p:val>
                                            <p:strVal val="#ppt_w"/>
                                          </p:val>
                                        </p:tav>
                                      </p:tavLst>
                                    </p:anim>
                                    <p:anim calcmode="lin" valueType="num">
                                      <p:cBhvr>
                                        <p:cTn id="13" dur="1000" fill="hold"/>
                                        <p:tgtEl>
                                          <p:spTgt spid="32770">
                                            <p:txEl>
                                              <p:pRg st="0" end="0"/>
                                            </p:txEl>
                                          </p:spTgt>
                                        </p:tgtEl>
                                        <p:attrNameLst>
                                          <p:attrName>ppt_h</p:attrName>
                                        </p:attrNameLst>
                                      </p:cBhvr>
                                      <p:tavLst>
                                        <p:tav tm="0">
                                          <p:val>
                                            <p:fltVal val="0"/>
                                          </p:val>
                                        </p:tav>
                                        <p:tav tm="100000">
                                          <p:val>
                                            <p:strVal val="#ppt_h"/>
                                          </p:val>
                                        </p:tav>
                                      </p:tavLst>
                                    </p:anim>
                                    <p:anim calcmode="lin" valueType="num">
                                      <p:cBhvr>
                                        <p:cTn id="14" dur="1000" fill="hold"/>
                                        <p:tgtEl>
                                          <p:spTgt spid="32770">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5" dur="1000" fill="hold"/>
                                        <p:tgtEl>
                                          <p:spTgt spid="32770">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par>
                          <p:cTn id="16" fill="hold" nodeType="afterGroup">
                            <p:stCondLst>
                              <p:cond delay="1500"/>
                            </p:stCondLst>
                            <p:childTnLst>
                              <p:par>
                                <p:cTn id="17" presetID="15" presetClass="entr" presetSubtype="0" fill="hold" grpId="0" nodeType="afterEffect">
                                  <p:stCondLst>
                                    <p:cond delay="0"/>
                                  </p:stCondLst>
                                  <p:childTnLst>
                                    <p:set>
                                      <p:cBhvr>
                                        <p:cTn id="18" dur="1" fill="hold">
                                          <p:stCondLst>
                                            <p:cond delay="0"/>
                                          </p:stCondLst>
                                        </p:cTn>
                                        <p:tgtEl>
                                          <p:spTgt spid="32770">
                                            <p:txEl>
                                              <p:pRg st="1" end="1"/>
                                            </p:txEl>
                                          </p:spTgt>
                                        </p:tgtEl>
                                        <p:attrNameLst>
                                          <p:attrName>style.visibility</p:attrName>
                                        </p:attrNameLst>
                                      </p:cBhvr>
                                      <p:to>
                                        <p:strVal val="visible"/>
                                      </p:to>
                                    </p:set>
                                    <p:anim calcmode="lin" valueType="num">
                                      <p:cBhvr>
                                        <p:cTn id="19" dur="1000" fill="hold"/>
                                        <p:tgtEl>
                                          <p:spTgt spid="32770">
                                            <p:txEl>
                                              <p:pRg st="1" end="1"/>
                                            </p:txEl>
                                          </p:spTgt>
                                        </p:tgtEl>
                                        <p:attrNameLst>
                                          <p:attrName>ppt_w</p:attrName>
                                        </p:attrNameLst>
                                      </p:cBhvr>
                                      <p:tavLst>
                                        <p:tav tm="0">
                                          <p:val>
                                            <p:fltVal val="0"/>
                                          </p:val>
                                        </p:tav>
                                        <p:tav tm="100000">
                                          <p:val>
                                            <p:strVal val="#ppt_w"/>
                                          </p:val>
                                        </p:tav>
                                      </p:tavLst>
                                    </p:anim>
                                    <p:anim calcmode="lin" valueType="num">
                                      <p:cBhvr>
                                        <p:cTn id="20" dur="1000" fill="hold"/>
                                        <p:tgtEl>
                                          <p:spTgt spid="32770">
                                            <p:txEl>
                                              <p:pRg st="1" end="1"/>
                                            </p:txEl>
                                          </p:spTgt>
                                        </p:tgtEl>
                                        <p:attrNameLst>
                                          <p:attrName>ppt_h</p:attrName>
                                        </p:attrNameLst>
                                      </p:cBhvr>
                                      <p:tavLst>
                                        <p:tav tm="0">
                                          <p:val>
                                            <p:fltVal val="0"/>
                                          </p:val>
                                        </p:tav>
                                        <p:tav tm="100000">
                                          <p:val>
                                            <p:strVal val="#ppt_h"/>
                                          </p:val>
                                        </p:tav>
                                      </p:tavLst>
                                    </p:anim>
                                    <p:anim calcmode="lin" valueType="num">
                                      <p:cBhvr>
                                        <p:cTn id="21" dur="1000" fill="hold"/>
                                        <p:tgtEl>
                                          <p:spTgt spid="32770">
                                            <p:txEl>
                                              <p:pRg st="1" end="1"/>
                                            </p:txEl>
                                          </p:spTgt>
                                        </p:tgtEl>
                                        <p:attrNameLst>
                                          <p:attrName>ppt_x</p:attrName>
                                        </p:attrNameLst>
                                      </p:cBhvr>
                                      <p:tavLst>
                                        <p:tav tm="0" fmla="#ppt_x+(cos(-2*pi*(1-$))*-#ppt_x-sin(-2*pi*(1-$))*(1-#ppt_y))*(1-$)">
                                          <p:val>
                                            <p:fltVal val="0"/>
                                          </p:val>
                                        </p:tav>
                                        <p:tav tm="100000">
                                          <p:val>
                                            <p:fltVal val="1"/>
                                          </p:val>
                                        </p:tav>
                                      </p:tavLst>
                                    </p:anim>
                                    <p:anim calcmode="lin" valueType="num">
                                      <p:cBhvr>
                                        <p:cTn id="22" dur="1000" fill="hold"/>
                                        <p:tgtEl>
                                          <p:spTgt spid="32770">
                                            <p:txEl>
                                              <p:pRg st="1" end="1"/>
                                            </p:txEl>
                                          </p:spTgt>
                                        </p:tgtEl>
                                        <p:attrNameLst>
                                          <p:attrName>ppt_y</p:attrName>
                                        </p:attrNameLst>
                                      </p:cBhvr>
                                      <p:tavLst>
                                        <p:tav tm="0" fmla="#ppt_y+(sin(-2*pi*(1-$))*-#ppt_x+cos(-2*pi*(1-$))*(1-#ppt_y))*(1-$)">
                                          <p:val>
                                            <p:fltVal val="0"/>
                                          </p:val>
                                        </p:tav>
                                        <p:tav tm="100000">
                                          <p:val>
                                            <p:fltVal val="1"/>
                                          </p:val>
                                        </p:tav>
                                      </p:tavLst>
                                    </p:anim>
                                  </p:childTnLst>
                                </p:cTn>
                              </p:par>
                            </p:childTnLst>
                          </p:cTn>
                        </p:par>
                        <p:par>
                          <p:cTn id="23" fill="hold" nodeType="afterGroup">
                            <p:stCondLst>
                              <p:cond delay="2500"/>
                            </p:stCondLst>
                            <p:childTnLst>
                              <p:par>
                                <p:cTn id="24" presetID="15" presetClass="entr" presetSubtype="0" fill="hold" grpId="0" nodeType="afterEffect">
                                  <p:stCondLst>
                                    <p:cond delay="0"/>
                                  </p:stCondLst>
                                  <p:childTnLst>
                                    <p:set>
                                      <p:cBhvr>
                                        <p:cTn id="25" dur="1" fill="hold">
                                          <p:stCondLst>
                                            <p:cond delay="0"/>
                                          </p:stCondLst>
                                        </p:cTn>
                                        <p:tgtEl>
                                          <p:spTgt spid="32770">
                                            <p:txEl>
                                              <p:pRg st="2" end="2"/>
                                            </p:txEl>
                                          </p:spTgt>
                                        </p:tgtEl>
                                        <p:attrNameLst>
                                          <p:attrName>style.visibility</p:attrName>
                                        </p:attrNameLst>
                                      </p:cBhvr>
                                      <p:to>
                                        <p:strVal val="visible"/>
                                      </p:to>
                                    </p:set>
                                    <p:anim calcmode="lin" valueType="num">
                                      <p:cBhvr>
                                        <p:cTn id="26" dur="1000" fill="hold"/>
                                        <p:tgtEl>
                                          <p:spTgt spid="32770">
                                            <p:txEl>
                                              <p:pRg st="2" end="2"/>
                                            </p:txEl>
                                          </p:spTgt>
                                        </p:tgtEl>
                                        <p:attrNameLst>
                                          <p:attrName>ppt_w</p:attrName>
                                        </p:attrNameLst>
                                      </p:cBhvr>
                                      <p:tavLst>
                                        <p:tav tm="0">
                                          <p:val>
                                            <p:fltVal val="0"/>
                                          </p:val>
                                        </p:tav>
                                        <p:tav tm="100000">
                                          <p:val>
                                            <p:strVal val="#ppt_w"/>
                                          </p:val>
                                        </p:tav>
                                      </p:tavLst>
                                    </p:anim>
                                    <p:anim calcmode="lin" valueType="num">
                                      <p:cBhvr>
                                        <p:cTn id="27" dur="1000" fill="hold"/>
                                        <p:tgtEl>
                                          <p:spTgt spid="32770">
                                            <p:txEl>
                                              <p:pRg st="2" end="2"/>
                                            </p:txEl>
                                          </p:spTgt>
                                        </p:tgtEl>
                                        <p:attrNameLst>
                                          <p:attrName>ppt_h</p:attrName>
                                        </p:attrNameLst>
                                      </p:cBhvr>
                                      <p:tavLst>
                                        <p:tav tm="0">
                                          <p:val>
                                            <p:fltVal val="0"/>
                                          </p:val>
                                        </p:tav>
                                        <p:tav tm="100000">
                                          <p:val>
                                            <p:strVal val="#ppt_h"/>
                                          </p:val>
                                        </p:tav>
                                      </p:tavLst>
                                    </p:anim>
                                    <p:anim calcmode="lin" valueType="num">
                                      <p:cBhvr>
                                        <p:cTn id="28" dur="1000" fill="hold"/>
                                        <p:tgtEl>
                                          <p:spTgt spid="32770">
                                            <p:txEl>
                                              <p:pRg st="2" end="2"/>
                                            </p:txEl>
                                          </p:spTgt>
                                        </p:tgtEl>
                                        <p:attrNameLst>
                                          <p:attrName>ppt_x</p:attrName>
                                        </p:attrNameLst>
                                      </p:cBhvr>
                                      <p:tavLst>
                                        <p:tav tm="0" fmla="#ppt_x+(cos(-2*pi*(1-$))*-#ppt_x-sin(-2*pi*(1-$))*(1-#ppt_y))*(1-$)">
                                          <p:val>
                                            <p:fltVal val="0"/>
                                          </p:val>
                                        </p:tav>
                                        <p:tav tm="100000">
                                          <p:val>
                                            <p:fltVal val="1"/>
                                          </p:val>
                                        </p:tav>
                                      </p:tavLst>
                                    </p:anim>
                                    <p:anim calcmode="lin" valueType="num">
                                      <p:cBhvr>
                                        <p:cTn id="29" dur="1000" fill="hold"/>
                                        <p:tgtEl>
                                          <p:spTgt spid="32770">
                                            <p:txEl>
                                              <p:pRg st="2" end="2"/>
                                            </p:txEl>
                                          </p:spTgt>
                                        </p:tgtEl>
                                        <p:attrNameLst>
                                          <p:attrName>ppt_y</p:attrName>
                                        </p:attrNameLst>
                                      </p:cBhvr>
                                      <p:tavLst>
                                        <p:tav tm="0" fmla="#ppt_y+(sin(-2*pi*(1-$))*-#ppt_x+cos(-2*pi*(1-$))*(1-#ppt_y))*(1-$)">
                                          <p:val>
                                            <p:fltVal val="0"/>
                                          </p:val>
                                        </p:tav>
                                        <p:tav tm="100000">
                                          <p:val>
                                            <p:fltVal val="1"/>
                                          </p:val>
                                        </p:tav>
                                      </p:tavLst>
                                    </p:anim>
                                  </p:childTnLst>
                                </p:cTn>
                              </p:par>
                            </p:childTnLst>
                          </p:cTn>
                        </p:par>
                        <p:par>
                          <p:cTn id="30" fill="hold" nodeType="afterGroup">
                            <p:stCondLst>
                              <p:cond delay="3500"/>
                            </p:stCondLst>
                            <p:childTnLst>
                              <p:par>
                                <p:cTn id="31" presetID="15" presetClass="entr" presetSubtype="0" fill="hold" grpId="0" nodeType="afterEffect">
                                  <p:stCondLst>
                                    <p:cond delay="0"/>
                                  </p:stCondLst>
                                  <p:childTnLst>
                                    <p:set>
                                      <p:cBhvr>
                                        <p:cTn id="32" dur="1" fill="hold">
                                          <p:stCondLst>
                                            <p:cond delay="0"/>
                                          </p:stCondLst>
                                        </p:cTn>
                                        <p:tgtEl>
                                          <p:spTgt spid="32770">
                                            <p:txEl>
                                              <p:pRg st="3" end="3"/>
                                            </p:txEl>
                                          </p:spTgt>
                                        </p:tgtEl>
                                        <p:attrNameLst>
                                          <p:attrName>style.visibility</p:attrName>
                                        </p:attrNameLst>
                                      </p:cBhvr>
                                      <p:to>
                                        <p:strVal val="visible"/>
                                      </p:to>
                                    </p:set>
                                    <p:anim calcmode="lin" valueType="num">
                                      <p:cBhvr>
                                        <p:cTn id="33" dur="1000" fill="hold"/>
                                        <p:tgtEl>
                                          <p:spTgt spid="32770">
                                            <p:txEl>
                                              <p:pRg st="3" end="3"/>
                                            </p:txEl>
                                          </p:spTgt>
                                        </p:tgtEl>
                                        <p:attrNameLst>
                                          <p:attrName>ppt_w</p:attrName>
                                        </p:attrNameLst>
                                      </p:cBhvr>
                                      <p:tavLst>
                                        <p:tav tm="0">
                                          <p:val>
                                            <p:fltVal val="0"/>
                                          </p:val>
                                        </p:tav>
                                        <p:tav tm="100000">
                                          <p:val>
                                            <p:strVal val="#ppt_w"/>
                                          </p:val>
                                        </p:tav>
                                      </p:tavLst>
                                    </p:anim>
                                    <p:anim calcmode="lin" valueType="num">
                                      <p:cBhvr>
                                        <p:cTn id="34" dur="1000" fill="hold"/>
                                        <p:tgtEl>
                                          <p:spTgt spid="32770">
                                            <p:txEl>
                                              <p:pRg st="3" end="3"/>
                                            </p:txEl>
                                          </p:spTgt>
                                        </p:tgtEl>
                                        <p:attrNameLst>
                                          <p:attrName>ppt_h</p:attrName>
                                        </p:attrNameLst>
                                      </p:cBhvr>
                                      <p:tavLst>
                                        <p:tav tm="0">
                                          <p:val>
                                            <p:fltVal val="0"/>
                                          </p:val>
                                        </p:tav>
                                        <p:tav tm="100000">
                                          <p:val>
                                            <p:strVal val="#ppt_h"/>
                                          </p:val>
                                        </p:tav>
                                      </p:tavLst>
                                    </p:anim>
                                    <p:anim calcmode="lin" valueType="num">
                                      <p:cBhvr>
                                        <p:cTn id="35" dur="1000" fill="hold"/>
                                        <p:tgtEl>
                                          <p:spTgt spid="32770">
                                            <p:txEl>
                                              <p:pRg st="3" end="3"/>
                                            </p:txEl>
                                          </p:spTgt>
                                        </p:tgtEl>
                                        <p:attrNameLst>
                                          <p:attrName>ppt_x</p:attrName>
                                        </p:attrNameLst>
                                      </p:cBhvr>
                                      <p:tavLst>
                                        <p:tav tm="0" fmla="#ppt_x+(cos(-2*pi*(1-$))*-#ppt_x-sin(-2*pi*(1-$))*(1-#ppt_y))*(1-$)">
                                          <p:val>
                                            <p:fltVal val="0"/>
                                          </p:val>
                                        </p:tav>
                                        <p:tav tm="100000">
                                          <p:val>
                                            <p:fltVal val="1"/>
                                          </p:val>
                                        </p:tav>
                                      </p:tavLst>
                                    </p:anim>
                                    <p:anim calcmode="lin" valueType="num">
                                      <p:cBhvr>
                                        <p:cTn id="36" dur="1000" fill="hold"/>
                                        <p:tgtEl>
                                          <p:spTgt spid="32770">
                                            <p:txEl>
                                              <p:pRg st="3" end="3"/>
                                            </p:txEl>
                                          </p:spTgt>
                                        </p:tgtEl>
                                        <p:attrNameLst>
                                          <p:attrName>ppt_y</p:attrName>
                                        </p:attrNameLst>
                                      </p:cBhvr>
                                      <p:tavLst>
                                        <p:tav tm="0" fmla="#ppt_y+(sin(-2*pi*(1-$))*-#ppt_x+cos(-2*pi*(1-$))*(1-#ppt_y))*(1-$)">
                                          <p:val>
                                            <p:fltVal val="0"/>
                                          </p:val>
                                        </p:tav>
                                        <p:tav tm="100000">
                                          <p:val>
                                            <p:fltVal val="1"/>
                                          </p:val>
                                        </p:tav>
                                      </p:tavLst>
                                    </p:anim>
                                  </p:childTnLst>
                                </p:cTn>
                              </p:par>
                            </p:childTnLst>
                          </p:cTn>
                        </p:par>
                        <p:par>
                          <p:cTn id="37" fill="hold" nodeType="afterGroup">
                            <p:stCondLst>
                              <p:cond delay="4500"/>
                            </p:stCondLst>
                            <p:childTnLst>
                              <p:par>
                                <p:cTn id="38" presetID="15" presetClass="entr" presetSubtype="0" fill="hold" grpId="0" nodeType="afterEffect">
                                  <p:stCondLst>
                                    <p:cond delay="0"/>
                                  </p:stCondLst>
                                  <p:childTnLst>
                                    <p:set>
                                      <p:cBhvr>
                                        <p:cTn id="39" dur="1" fill="hold">
                                          <p:stCondLst>
                                            <p:cond delay="0"/>
                                          </p:stCondLst>
                                        </p:cTn>
                                        <p:tgtEl>
                                          <p:spTgt spid="32770">
                                            <p:txEl>
                                              <p:pRg st="4" end="4"/>
                                            </p:txEl>
                                          </p:spTgt>
                                        </p:tgtEl>
                                        <p:attrNameLst>
                                          <p:attrName>style.visibility</p:attrName>
                                        </p:attrNameLst>
                                      </p:cBhvr>
                                      <p:to>
                                        <p:strVal val="visible"/>
                                      </p:to>
                                    </p:set>
                                    <p:anim calcmode="lin" valueType="num">
                                      <p:cBhvr>
                                        <p:cTn id="40" dur="1000" fill="hold"/>
                                        <p:tgtEl>
                                          <p:spTgt spid="32770">
                                            <p:txEl>
                                              <p:pRg st="4" end="4"/>
                                            </p:txEl>
                                          </p:spTgt>
                                        </p:tgtEl>
                                        <p:attrNameLst>
                                          <p:attrName>ppt_w</p:attrName>
                                        </p:attrNameLst>
                                      </p:cBhvr>
                                      <p:tavLst>
                                        <p:tav tm="0">
                                          <p:val>
                                            <p:fltVal val="0"/>
                                          </p:val>
                                        </p:tav>
                                        <p:tav tm="100000">
                                          <p:val>
                                            <p:strVal val="#ppt_w"/>
                                          </p:val>
                                        </p:tav>
                                      </p:tavLst>
                                    </p:anim>
                                    <p:anim calcmode="lin" valueType="num">
                                      <p:cBhvr>
                                        <p:cTn id="41" dur="1000" fill="hold"/>
                                        <p:tgtEl>
                                          <p:spTgt spid="32770">
                                            <p:txEl>
                                              <p:pRg st="4" end="4"/>
                                            </p:txEl>
                                          </p:spTgt>
                                        </p:tgtEl>
                                        <p:attrNameLst>
                                          <p:attrName>ppt_h</p:attrName>
                                        </p:attrNameLst>
                                      </p:cBhvr>
                                      <p:tavLst>
                                        <p:tav tm="0">
                                          <p:val>
                                            <p:fltVal val="0"/>
                                          </p:val>
                                        </p:tav>
                                        <p:tav tm="100000">
                                          <p:val>
                                            <p:strVal val="#ppt_h"/>
                                          </p:val>
                                        </p:tav>
                                      </p:tavLst>
                                    </p:anim>
                                    <p:anim calcmode="lin" valueType="num">
                                      <p:cBhvr>
                                        <p:cTn id="42" dur="1000" fill="hold"/>
                                        <p:tgtEl>
                                          <p:spTgt spid="32770">
                                            <p:txEl>
                                              <p:pRg st="4" end="4"/>
                                            </p:txEl>
                                          </p:spTgt>
                                        </p:tgtEl>
                                        <p:attrNameLst>
                                          <p:attrName>ppt_x</p:attrName>
                                        </p:attrNameLst>
                                      </p:cBhvr>
                                      <p:tavLst>
                                        <p:tav tm="0" fmla="#ppt_x+(cos(-2*pi*(1-$))*-#ppt_x-sin(-2*pi*(1-$))*(1-#ppt_y))*(1-$)">
                                          <p:val>
                                            <p:fltVal val="0"/>
                                          </p:val>
                                        </p:tav>
                                        <p:tav tm="100000">
                                          <p:val>
                                            <p:fltVal val="1"/>
                                          </p:val>
                                        </p:tav>
                                      </p:tavLst>
                                    </p:anim>
                                    <p:anim calcmode="lin" valueType="num">
                                      <p:cBhvr>
                                        <p:cTn id="43" dur="1000" fill="hold"/>
                                        <p:tgtEl>
                                          <p:spTgt spid="32770">
                                            <p:txEl>
                                              <p:pRg st="4" end="4"/>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build="p" autoUpdateAnimBg="0" advAuto="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Picture 1" descr="image.png">
            <a:extLst>
              <a:ext uri="{FF2B5EF4-FFF2-40B4-BE49-F238E27FC236}">
                <a16:creationId xmlns:a16="http://schemas.microsoft.com/office/drawing/2014/main" id="{78DAC2A8-D8F1-41DE-B02A-3F510E74523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0850" y="317500"/>
            <a:ext cx="7254875" cy="1150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4338" name="Picture 2" descr="house-kids_drawing.jpg">
            <a:extLst>
              <a:ext uri="{FF2B5EF4-FFF2-40B4-BE49-F238E27FC236}">
                <a16:creationId xmlns:a16="http://schemas.microsoft.com/office/drawing/2014/main" id="{476CA531-ADC4-4E3B-AE69-ED5E82B8D78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1600200"/>
            <a:ext cx="4686300" cy="3352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4339" name="Picture 3" descr="image.png">
            <a:extLst>
              <a:ext uri="{FF2B5EF4-FFF2-40B4-BE49-F238E27FC236}">
                <a16:creationId xmlns:a16="http://schemas.microsoft.com/office/drawing/2014/main" id="{68898007-55F5-405B-8C4E-0D8FC8E6A4D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778625" y="450850"/>
            <a:ext cx="1695450" cy="749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4340" name="AutoShape 4">
            <a:extLst>
              <a:ext uri="{FF2B5EF4-FFF2-40B4-BE49-F238E27FC236}">
                <a16:creationId xmlns:a16="http://schemas.microsoft.com/office/drawing/2014/main" id="{FDBD9C45-D1BE-42E6-B03B-FC83E8388E40}"/>
              </a:ext>
            </a:extLst>
          </p:cNvPr>
          <p:cNvSpPr>
            <a:spLocks/>
          </p:cNvSpPr>
          <p:nvPr/>
        </p:nvSpPr>
        <p:spPr bwMode="auto">
          <a:xfrm>
            <a:off x="304800" y="762000"/>
            <a:ext cx="304800" cy="4800600"/>
          </a:xfrm>
          <a:custGeom>
            <a:avLst/>
            <a:gdLst>
              <a:gd name="T0" fmla="*/ 30346410 w 21600"/>
              <a:gd name="T1" fmla="*/ 2147483646 h 21600"/>
              <a:gd name="T2" fmla="*/ 30346410 w 21600"/>
              <a:gd name="T3" fmla="*/ 2147483646 h 21600"/>
              <a:gd name="T4" fmla="*/ 30346410 w 21600"/>
              <a:gd name="T5" fmla="*/ 2147483646 h 21600"/>
              <a:gd name="T6" fmla="*/ 30346410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50800" tIns="50800" rIns="50800" bIns="50800"/>
          <a:lstStyle>
            <a:lvl1pPr>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1pPr>
            <a:lvl2pPr marL="742950" indent="-285750">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2pPr>
            <a:lvl3pPr marL="1143000" indent="-228600">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3pPr>
            <a:lvl4pPr marL="1600200" indent="-228600">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4pPr>
            <a:lvl5pPr marL="2057400" indent="-228600">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5pPr>
            <a:lvl6pPr marL="2514600" indent="-228600" eaLnBrk="0" fontAlgn="base" hangingPunct="0">
              <a:spcBef>
                <a:spcPct val="0"/>
              </a:spcBef>
              <a:spcAft>
                <a:spcPct val="0"/>
              </a:spcAft>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6pPr>
            <a:lvl7pPr marL="2971800" indent="-228600" eaLnBrk="0" fontAlgn="base" hangingPunct="0">
              <a:spcBef>
                <a:spcPct val="0"/>
              </a:spcBef>
              <a:spcAft>
                <a:spcPct val="0"/>
              </a:spcAft>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7pPr>
            <a:lvl8pPr marL="3429000" indent="-228600" eaLnBrk="0" fontAlgn="base" hangingPunct="0">
              <a:spcBef>
                <a:spcPct val="0"/>
              </a:spcBef>
              <a:spcAft>
                <a:spcPct val="0"/>
              </a:spcAft>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8pPr>
            <a:lvl9pPr marL="3886200" indent="-228600" eaLnBrk="0" fontAlgn="base" hangingPunct="0">
              <a:spcBef>
                <a:spcPct val="0"/>
              </a:spcBef>
              <a:spcAft>
                <a:spcPct val="0"/>
              </a:spcAft>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9pPr>
          </a:lstStyle>
          <a:p>
            <a:pPr defTabSz="914400" eaLnBrk="1"/>
            <a:r>
              <a:rPr lang="en-US" altLang="en-US" sz="3600">
                <a:latin typeface="Trebuchet MS" panose="020B0603020202020204" pitchFamily="34" charset="0"/>
                <a:sym typeface="Trebuchet MS" panose="020B0603020202020204" pitchFamily="34" charset="0"/>
              </a:rPr>
              <a:t>Art </a:t>
            </a:r>
          </a:p>
          <a:p>
            <a:pPr defTabSz="914400" eaLnBrk="1"/>
            <a:r>
              <a:rPr lang="en-US" altLang="en-US" sz="3600">
                <a:latin typeface="Trebuchet MS" panose="020B0603020202020204" pitchFamily="34" charset="0"/>
                <a:sym typeface="Trebuchet MS" panose="020B0603020202020204" pitchFamily="34" charset="0"/>
              </a:rPr>
              <a:t>Trek</a:t>
            </a:r>
            <a:r>
              <a:rPr lang="en-US" altLang="en-US" sz="1800">
                <a:latin typeface="Trebuchet MS" panose="020B0603020202020204" pitchFamily="34" charset="0"/>
                <a:sym typeface="Trebuchet MS" panose="020B0603020202020204" pitchFamily="34" charset="0"/>
              </a:rPr>
              <a:t> </a:t>
            </a:r>
            <a:endParaRPr lang="en-US" altLang="en-US"/>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nodeType="afterEffect">
                                  <p:stCondLst>
                                    <p:cond delay="0"/>
                                  </p:stCondLst>
                                  <p:childTnLst>
                                    <p:set>
                                      <p:cBhvr>
                                        <p:cTn id="6" dur="1" fill="hold">
                                          <p:stCondLst>
                                            <p:cond delay="0"/>
                                          </p:stCondLst>
                                        </p:cTn>
                                        <p:tgtEl>
                                          <p:spTgt spid="14337"/>
                                        </p:tgtEl>
                                        <p:attrNameLst>
                                          <p:attrName>style.visibility</p:attrName>
                                        </p:attrNameLst>
                                      </p:cBhvr>
                                      <p:to>
                                        <p:strVal val="visible"/>
                                      </p:to>
                                    </p:set>
                                    <p:anim calcmode="lin" valueType="num">
                                      <p:cBhvr>
                                        <p:cTn id="7" dur="1000" fill="hold"/>
                                        <p:tgtEl>
                                          <p:spTgt spid="14337"/>
                                        </p:tgtEl>
                                        <p:attrNameLst>
                                          <p:attrName>ppt_w</p:attrName>
                                        </p:attrNameLst>
                                      </p:cBhvr>
                                      <p:tavLst>
                                        <p:tav tm="0">
                                          <p:val>
                                            <p:fltVal val="0"/>
                                          </p:val>
                                        </p:tav>
                                        <p:tav tm="100000">
                                          <p:val>
                                            <p:strVal val="#ppt_w"/>
                                          </p:val>
                                        </p:tav>
                                      </p:tavLst>
                                    </p:anim>
                                    <p:anim calcmode="lin" valueType="num">
                                      <p:cBhvr>
                                        <p:cTn id="8" dur="1000" fill="hold"/>
                                        <p:tgtEl>
                                          <p:spTgt spid="14337"/>
                                        </p:tgtEl>
                                        <p:attrNameLst>
                                          <p:attrName>ppt_h</p:attrName>
                                        </p:attrNameLst>
                                      </p:cBhvr>
                                      <p:tavLst>
                                        <p:tav tm="0">
                                          <p:val>
                                            <p:fltVal val="0"/>
                                          </p:val>
                                        </p:tav>
                                        <p:tav tm="100000">
                                          <p:val>
                                            <p:strVal val="#ppt_h"/>
                                          </p:val>
                                        </p:tav>
                                      </p:tavLst>
                                    </p:anim>
                                    <p:anim calcmode="lin" valueType="num">
                                      <p:cBhvr>
                                        <p:cTn id="9" dur="1000" fill="hold"/>
                                        <p:tgtEl>
                                          <p:spTgt spid="14337"/>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4337"/>
                                        </p:tgtEl>
                                        <p:attrNameLst>
                                          <p:attrName>ppt_y</p:attrName>
                                        </p:attrNameLst>
                                      </p:cBhvr>
                                      <p:tavLst>
                                        <p:tav tm="0" fmla="#ppt_y+(sin(-2*pi*(1-$))*-#ppt_x+cos(-2*pi*(1-$))*(1-#ppt_y))*(1-$)">
                                          <p:val>
                                            <p:fltVal val="0"/>
                                          </p:val>
                                        </p:tav>
                                        <p:tav tm="100000">
                                          <p:val>
                                            <p:fltVal val="1"/>
                                          </p:val>
                                        </p:tav>
                                      </p:tavLst>
                                    </p:anim>
                                  </p:childTnLst>
                                </p:cTn>
                              </p:par>
                            </p:childTnLst>
                          </p:cTn>
                        </p:par>
                        <p:par>
                          <p:cTn id="11" fill="hold" nodeType="afterGroup">
                            <p:stCondLst>
                              <p:cond delay="1000"/>
                            </p:stCondLst>
                            <p:childTnLst>
                              <p:par>
                                <p:cTn id="12" presetID="2" presetClass="entr" presetSubtype="1" fill="hold" nodeType="afterEffect">
                                  <p:stCondLst>
                                    <p:cond delay="0"/>
                                  </p:stCondLst>
                                  <p:childTnLst>
                                    <p:set>
                                      <p:cBhvr>
                                        <p:cTn id="13" dur="1" fill="hold">
                                          <p:stCondLst>
                                            <p:cond delay="0"/>
                                          </p:stCondLst>
                                        </p:cTn>
                                        <p:tgtEl>
                                          <p:spTgt spid="14338"/>
                                        </p:tgtEl>
                                        <p:attrNameLst>
                                          <p:attrName>style.visibility</p:attrName>
                                        </p:attrNameLst>
                                      </p:cBhvr>
                                      <p:to>
                                        <p:strVal val="visible"/>
                                      </p:to>
                                    </p:set>
                                    <p:anim calcmode="lin" valueType="num">
                                      <p:cBhvr additive="base">
                                        <p:cTn id="14" dur="500" fill="hold"/>
                                        <p:tgtEl>
                                          <p:spTgt spid="14338"/>
                                        </p:tgtEl>
                                        <p:attrNameLst>
                                          <p:attrName>ppt_x</p:attrName>
                                        </p:attrNameLst>
                                      </p:cBhvr>
                                      <p:tavLst>
                                        <p:tav tm="0">
                                          <p:val>
                                            <p:strVal val="#ppt_x"/>
                                          </p:val>
                                        </p:tav>
                                        <p:tav tm="100000">
                                          <p:val>
                                            <p:strVal val="#ppt_x"/>
                                          </p:val>
                                        </p:tav>
                                      </p:tavLst>
                                    </p:anim>
                                    <p:anim calcmode="lin" valueType="num">
                                      <p:cBhvr additive="base">
                                        <p:cTn id="15" dur="500" fill="hold"/>
                                        <p:tgtEl>
                                          <p:spTgt spid="14338"/>
                                        </p:tgtEl>
                                        <p:attrNameLst>
                                          <p:attrName>ppt_y</p:attrName>
                                        </p:attrNameLst>
                                      </p:cBhvr>
                                      <p:tavLst>
                                        <p:tav tm="0">
                                          <p:val>
                                            <p:strVal val="0-#ppt_h/2"/>
                                          </p:val>
                                        </p:tav>
                                        <p:tav tm="100000">
                                          <p:val>
                                            <p:strVal val="#ppt_y"/>
                                          </p:val>
                                        </p:tav>
                                      </p:tavLst>
                                    </p:anim>
                                  </p:childTnLst>
                                </p:cTn>
                              </p:par>
                            </p:childTnLst>
                          </p:cTn>
                        </p:par>
                        <p:par>
                          <p:cTn id="16" fill="hold" nodeType="afterGroup">
                            <p:stCondLst>
                              <p:cond delay="1500"/>
                            </p:stCondLst>
                            <p:childTnLst>
                              <p:par>
                                <p:cTn id="17" presetID="15" presetClass="entr" presetSubtype="0" fill="hold" grpId="0" nodeType="afterEffect">
                                  <p:stCondLst>
                                    <p:cond delay="0"/>
                                  </p:stCondLst>
                                  <p:childTnLst>
                                    <p:set>
                                      <p:cBhvr>
                                        <p:cTn id="18" dur="1" fill="hold">
                                          <p:stCondLst>
                                            <p:cond delay="0"/>
                                          </p:stCondLst>
                                        </p:cTn>
                                        <p:tgtEl>
                                          <p:spTgt spid="14340"/>
                                        </p:tgtEl>
                                        <p:attrNameLst>
                                          <p:attrName>style.visibility</p:attrName>
                                        </p:attrNameLst>
                                      </p:cBhvr>
                                      <p:to>
                                        <p:strVal val="visible"/>
                                      </p:to>
                                    </p:set>
                                    <p:anim calcmode="lin" valueType="num">
                                      <p:cBhvr>
                                        <p:cTn id="19" dur="1000" fill="hold"/>
                                        <p:tgtEl>
                                          <p:spTgt spid="14340"/>
                                        </p:tgtEl>
                                        <p:attrNameLst>
                                          <p:attrName>ppt_w</p:attrName>
                                        </p:attrNameLst>
                                      </p:cBhvr>
                                      <p:tavLst>
                                        <p:tav tm="0">
                                          <p:val>
                                            <p:fltVal val="0"/>
                                          </p:val>
                                        </p:tav>
                                        <p:tav tm="100000">
                                          <p:val>
                                            <p:strVal val="#ppt_w"/>
                                          </p:val>
                                        </p:tav>
                                      </p:tavLst>
                                    </p:anim>
                                    <p:anim calcmode="lin" valueType="num">
                                      <p:cBhvr>
                                        <p:cTn id="20" dur="1000" fill="hold"/>
                                        <p:tgtEl>
                                          <p:spTgt spid="14340"/>
                                        </p:tgtEl>
                                        <p:attrNameLst>
                                          <p:attrName>ppt_h</p:attrName>
                                        </p:attrNameLst>
                                      </p:cBhvr>
                                      <p:tavLst>
                                        <p:tav tm="0">
                                          <p:val>
                                            <p:fltVal val="0"/>
                                          </p:val>
                                        </p:tav>
                                        <p:tav tm="100000">
                                          <p:val>
                                            <p:strVal val="#ppt_h"/>
                                          </p:val>
                                        </p:tav>
                                      </p:tavLst>
                                    </p:anim>
                                    <p:anim calcmode="lin" valueType="num">
                                      <p:cBhvr>
                                        <p:cTn id="21" dur="1000" fill="hold"/>
                                        <p:tgtEl>
                                          <p:spTgt spid="14340"/>
                                        </p:tgtEl>
                                        <p:attrNameLst>
                                          <p:attrName>ppt_x</p:attrName>
                                        </p:attrNameLst>
                                      </p:cBhvr>
                                      <p:tavLst>
                                        <p:tav tm="0" fmla="#ppt_x+(cos(-2*pi*(1-$))*-#ppt_x-sin(-2*pi*(1-$))*(1-#ppt_y))*(1-$)">
                                          <p:val>
                                            <p:fltVal val="0"/>
                                          </p:val>
                                        </p:tav>
                                        <p:tav tm="100000">
                                          <p:val>
                                            <p:fltVal val="1"/>
                                          </p:val>
                                        </p:tav>
                                      </p:tavLst>
                                    </p:anim>
                                    <p:anim calcmode="lin" valueType="num">
                                      <p:cBhvr>
                                        <p:cTn id="22" dur="1000" fill="hold"/>
                                        <p:tgtEl>
                                          <p:spTgt spid="14340"/>
                                        </p:tgtEl>
                                        <p:attrNameLst>
                                          <p:attrName>ppt_y</p:attrName>
                                        </p:attrNameLst>
                                      </p:cBhvr>
                                      <p:tavLst>
                                        <p:tav tm="0" fmla="#ppt_y+(sin(-2*pi*(1-$))*-#ppt_x+cos(-2*pi*(1-$))*(1-#ppt_y))*(1-$)">
                                          <p:val>
                                            <p:fltVal val="0"/>
                                          </p:val>
                                        </p:tav>
                                        <p:tav tm="100000">
                                          <p:val>
                                            <p:fltVal val="1"/>
                                          </p:val>
                                        </p:tav>
                                      </p:tavLst>
                                    </p:anim>
                                  </p:childTnLst>
                                </p:cTn>
                              </p:par>
                            </p:childTnLst>
                          </p:cTn>
                        </p:par>
                        <p:par>
                          <p:cTn id="23" fill="hold" nodeType="afterGroup">
                            <p:stCondLst>
                              <p:cond delay="2500"/>
                            </p:stCondLst>
                            <p:childTnLst>
                              <p:par>
                                <p:cTn id="24" presetID="23" presetClass="entr" presetSubtype="16" fill="hold" nodeType="afterEffect">
                                  <p:stCondLst>
                                    <p:cond delay="0"/>
                                  </p:stCondLst>
                                  <p:childTnLst>
                                    <p:set>
                                      <p:cBhvr>
                                        <p:cTn id="25" dur="1" fill="hold">
                                          <p:stCondLst>
                                            <p:cond delay="0"/>
                                          </p:stCondLst>
                                        </p:cTn>
                                        <p:tgtEl>
                                          <p:spTgt spid="14339"/>
                                        </p:tgtEl>
                                        <p:attrNameLst>
                                          <p:attrName>style.visibility</p:attrName>
                                        </p:attrNameLst>
                                      </p:cBhvr>
                                      <p:to>
                                        <p:strVal val="visible"/>
                                      </p:to>
                                    </p:set>
                                    <p:anim calcmode="lin" valueType="num">
                                      <p:cBhvr>
                                        <p:cTn id="26" dur="500" fill="hold"/>
                                        <p:tgtEl>
                                          <p:spTgt spid="14339"/>
                                        </p:tgtEl>
                                        <p:attrNameLst>
                                          <p:attrName>ppt_w</p:attrName>
                                        </p:attrNameLst>
                                      </p:cBhvr>
                                      <p:tavLst>
                                        <p:tav tm="0">
                                          <p:val>
                                            <p:fltVal val="0"/>
                                          </p:val>
                                        </p:tav>
                                        <p:tav tm="100000">
                                          <p:val>
                                            <p:strVal val="#ppt_w"/>
                                          </p:val>
                                        </p:tav>
                                      </p:tavLst>
                                    </p:anim>
                                    <p:anim calcmode="lin" valueType="num">
                                      <p:cBhvr>
                                        <p:cTn id="27" dur="500" fill="hold"/>
                                        <p:tgtEl>
                                          <p:spTgt spid="1433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0"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1" descr="image.png">
            <a:extLst>
              <a:ext uri="{FF2B5EF4-FFF2-40B4-BE49-F238E27FC236}">
                <a16:creationId xmlns:a16="http://schemas.microsoft.com/office/drawing/2014/main" id="{3A9875BB-F26F-4A5D-97C1-A951B83B084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0850" y="317500"/>
            <a:ext cx="7254875" cy="1150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5362" name="Picture 2" descr="MCj04298190000[1].pdf">
            <a:extLst>
              <a:ext uri="{FF2B5EF4-FFF2-40B4-BE49-F238E27FC236}">
                <a16:creationId xmlns:a16="http://schemas.microsoft.com/office/drawing/2014/main" id="{44F33862-EAC2-4452-A4A7-6594393DEF0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1600200"/>
            <a:ext cx="1981200" cy="1587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5363" name="Picture 3" descr="MCj04339090000[1].png">
            <a:extLst>
              <a:ext uri="{FF2B5EF4-FFF2-40B4-BE49-F238E27FC236}">
                <a16:creationId xmlns:a16="http://schemas.microsoft.com/office/drawing/2014/main" id="{7B20F17C-939A-423E-9A90-BF1DF23BCF4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248400" y="4953000"/>
            <a:ext cx="1714500" cy="1714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5364" name="AutoShape 4">
            <a:extLst>
              <a:ext uri="{FF2B5EF4-FFF2-40B4-BE49-F238E27FC236}">
                <a16:creationId xmlns:a16="http://schemas.microsoft.com/office/drawing/2014/main" id="{BEC6368A-9403-4526-BD4B-8ED9B709E518}"/>
              </a:ext>
            </a:extLst>
          </p:cNvPr>
          <p:cNvSpPr>
            <a:spLocks/>
          </p:cNvSpPr>
          <p:nvPr/>
        </p:nvSpPr>
        <p:spPr bwMode="auto">
          <a:xfrm>
            <a:off x="4114800" y="1752600"/>
            <a:ext cx="2895600" cy="1219200"/>
          </a:xfrm>
          <a:custGeom>
            <a:avLst/>
            <a:gdLst>
              <a:gd name="T0" fmla="*/ 2147483646 w 21600"/>
              <a:gd name="T1" fmla="*/ 1942170529 h 21600"/>
              <a:gd name="T2" fmla="*/ 2147483646 w 21600"/>
              <a:gd name="T3" fmla="*/ 1942170529 h 21600"/>
              <a:gd name="T4" fmla="*/ 2147483646 w 21600"/>
              <a:gd name="T5" fmla="*/ 1942170529 h 21600"/>
              <a:gd name="T6" fmla="*/ 2147483646 w 21600"/>
              <a:gd name="T7" fmla="*/ 1942170529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50800" tIns="50800" rIns="50800" bIns="50800"/>
          <a:lstStyle>
            <a:lvl1pPr>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1pPr>
            <a:lvl2pPr marL="742950" indent="-285750">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2pPr>
            <a:lvl3pPr marL="1143000" indent="-228600">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3pPr>
            <a:lvl4pPr marL="1600200" indent="-228600">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4pPr>
            <a:lvl5pPr marL="2057400" indent="-228600">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5pPr>
            <a:lvl6pPr marL="2514600" indent="-228600" eaLnBrk="0" fontAlgn="base" hangingPunct="0">
              <a:spcBef>
                <a:spcPct val="0"/>
              </a:spcBef>
              <a:spcAft>
                <a:spcPct val="0"/>
              </a:spcAft>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6pPr>
            <a:lvl7pPr marL="2971800" indent="-228600" eaLnBrk="0" fontAlgn="base" hangingPunct="0">
              <a:spcBef>
                <a:spcPct val="0"/>
              </a:spcBef>
              <a:spcAft>
                <a:spcPct val="0"/>
              </a:spcAft>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7pPr>
            <a:lvl8pPr marL="3429000" indent="-228600" eaLnBrk="0" fontAlgn="base" hangingPunct="0">
              <a:spcBef>
                <a:spcPct val="0"/>
              </a:spcBef>
              <a:spcAft>
                <a:spcPct val="0"/>
              </a:spcAft>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8pPr>
            <a:lvl9pPr marL="3886200" indent="-228600" eaLnBrk="0" fontAlgn="base" hangingPunct="0">
              <a:spcBef>
                <a:spcPct val="0"/>
              </a:spcBef>
              <a:spcAft>
                <a:spcPct val="0"/>
              </a:spcAft>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9pPr>
          </a:lstStyle>
          <a:p>
            <a:pPr defTabSz="914400" eaLnBrk="1"/>
            <a:r>
              <a:rPr lang="en-US" altLang="en-US" sz="1800">
                <a:solidFill>
                  <a:srgbClr val="002060"/>
                </a:solidFill>
              </a:rPr>
              <a:t>With Mrs. Winbauer and Coach Jessie, students will learn about body structure, healthy eating, and good sportsmanship.</a:t>
            </a:r>
            <a:endParaRPr lang="en-US" altLang="en-US"/>
          </a:p>
        </p:txBody>
      </p:sp>
      <p:sp>
        <p:nvSpPr>
          <p:cNvPr id="15365" name="AutoShape 5">
            <a:extLst>
              <a:ext uri="{FF2B5EF4-FFF2-40B4-BE49-F238E27FC236}">
                <a16:creationId xmlns:a16="http://schemas.microsoft.com/office/drawing/2014/main" id="{50C77F4D-9222-4D5B-AE27-B0FC1FCC0ABE}"/>
              </a:ext>
            </a:extLst>
          </p:cNvPr>
          <p:cNvSpPr>
            <a:spLocks/>
          </p:cNvSpPr>
          <p:nvPr/>
        </p:nvSpPr>
        <p:spPr bwMode="auto">
          <a:xfrm>
            <a:off x="1752600" y="3505200"/>
            <a:ext cx="4419600" cy="927100"/>
          </a:xfrm>
          <a:custGeom>
            <a:avLst/>
            <a:gdLst>
              <a:gd name="T0" fmla="*/ 2147483646 w 21600"/>
              <a:gd name="T1" fmla="*/ 853969279 h 21600"/>
              <a:gd name="T2" fmla="*/ 2147483646 w 21600"/>
              <a:gd name="T3" fmla="*/ 853969279 h 21600"/>
              <a:gd name="T4" fmla="*/ 2147483646 w 21600"/>
              <a:gd name="T5" fmla="*/ 853969279 h 21600"/>
              <a:gd name="T6" fmla="*/ 2147483646 w 21600"/>
              <a:gd name="T7" fmla="*/ 853969279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50800" tIns="50800" rIns="50800" bIns="50800"/>
          <a:lstStyle>
            <a:lvl1pPr>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1pPr>
            <a:lvl2pPr marL="742950" indent="-285750">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2pPr>
            <a:lvl3pPr marL="1143000" indent="-228600">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3pPr>
            <a:lvl4pPr marL="1600200" indent="-228600">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4pPr>
            <a:lvl5pPr marL="2057400" indent="-228600">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5pPr>
            <a:lvl6pPr marL="2514600" indent="-228600" eaLnBrk="0" fontAlgn="base" hangingPunct="0">
              <a:spcBef>
                <a:spcPct val="0"/>
              </a:spcBef>
              <a:spcAft>
                <a:spcPct val="0"/>
              </a:spcAft>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6pPr>
            <a:lvl7pPr marL="2971800" indent="-228600" eaLnBrk="0" fontAlgn="base" hangingPunct="0">
              <a:spcBef>
                <a:spcPct val="0"/>
              </a:spcBef>
              <a:spcAft>
                <a:spcPct val="0"/>
              </a:spcAft>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7pPr>
            <a:lvl8pPr marL="3429000" indent="-228600" eaLnBrk="0" fontAlgn="base" hangingPunct="0">
              <a:spcBef>
                <a:spcPct val="0"/>
              </a:spcBef>
              <a:spcAft>
                <a:spcPct val="0"/>
              </a:spcAft>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8pPr>
            <a:lvl9pPr marL="3886200" indent="-228600" eaLnBrk="0" fontAlgn="base" hangingPunct="0">
              <a:spcBef>
                <a:spcPct val="0"/>
              </a:spcBef>
              <a:spcAft>
                <a:spcPct val="0"/>
              </a:spcAft>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9pPr>
          </a:lstStyle>
          <a:p>
            <a:pPr defTabSz="914400" eaLnBrk="1"/>
            <a:r>
              <a:rPr lang="en-US" altLang="en-US" sz="1800">
                <a:latin typeface="Trebuchet MS" panose="020B0603020202020204" pitchFamily="34" charset="0"/>
                <a:sym typeface="Trebuchet MS" panose="020B0603020202020204" pitchFamily="34" charset="0"/>
              </a:rPr>
              <a:t>Kids will need to wear comfortable clothes and shoes EVERY day so that we can keep active. </a:t>
            </a:r>
            <a:endParaRPr lang="en-US" altLang="en-US"/>
          </a:p>
        </p:txBody>
      </p:sp>
      <p:pic>
        <p:nvPicPr>
          <p:cNvPr id="15366" name="Picture 6" descr="MCj04360230000[1].pdf">
            <a:extLst>
              <a:ext uri="{FF2B5EF4-FFF2-40B4-BE49-F238E27FC236}">
                <a16:creationId xmlns:a16="http://schemas.microsoft.com/office/drawing/2014/main" id="{89429D3B-4094-4E5C-809B-2BAC3F94F549}"/>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33400" y="3352800"/>
            <a:ext cx="1143000" cy="1127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5367" name="AutoShape 7">
            <a:extLst>
              <a:ext uri="{FF2B5EF4-FFF2-40B4-BE49-F238E27FC236}">
                <a16:creationId xmlns:a16="http://schemas.microsoft.com/office/drawing/2014/main" id="{07E5E0AF-19B5-4468-B32A-D2F1AF4FC93D}"/>
              </a:ext>
            </a:extLst>
          </p:cNvPr>
          <p:cNvSpPr>
            <a:spLocks/>
          </p:cNvSpPr>
          <p:nvPr/>
        </p:nvSpPr>
        <p:spPr bwMode="auto">
          <a:xfrm>
            <a:off x="990600" y="5410200"/>
            <a:ext cx="5029200" cy="927100"/>
          </a:xfrm>
          <a:custGeom>
            <a:avLst/>
            <a:gdLst>
              <a:gd name="T0" fmla="*/ 2147483646 w 21600"/>
              <a:gd name="T1" fmla="*/ 853969279 h 21600"/>
              <a:gd name="T2" fmla="*/ 2147483646 w 21600"/>
              <a:gd name="T3" fmla="*/ 853969279 h 21600"/>
              <a:gd name="T4" fmla="*/ 2147483646 w 21600"/>
              <a:gd name="T5" fmla="*/ 853969279 h 21600"/>
              <a:gd name="T6" fmla="*/ 2147483646 w 21600"/>
              <a:gd name="T7" fmla="*/ 853969279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50800" tIns="50800" rIns="50800" bIns="50800"/>
          <a:lstStyle/>
          <a:p>
            <a:endParaRPr lang="en-US"/>
          </a:p>
        </p:txBody>
      </p:sp>
      <p:pic>
        <p:nvPicPr>
          <p:cNvPr id="15368" name="Picture 8" descr="circle with slash.jpg">
            <a:extLst>
              <a:ext uri="{FF2B5EF4-FFF2-40B4-BE49-F238E27FC236}">
                <a16:creationId xmlns:a16="http://schemas.microsoft.com/office/drawing/2014/main" id="{BD809AA3-EAF3-4143-B5C4-E09E3DBE2B18}"/>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324600" y="3276600"/>
            <a:ext cx="1333500" cy="1028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5369" name="Picture 9" descr="MCj04125520000[1].pdf">
            <a:extLst>
              <a:ext uri="{FF2B5EF4-FFF2-40B4-BE49-F238E27FC236}">
                <a16:creationId xmlns:a16="http://schemas.microsoft.com/office/drawing/2014/main" id="{4FEDB0FA-8641-41B2-9FC0-9E943968A4CC}"/>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477000" y="3429000"/>
            <a:ext cx="1066800" cy="838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7419" name="AutoShape 10">
            <a:extLst>
              <a:ext uri="{FF2B5EF4-FFF2-40B4-BE49-F238E27FC236}">
                <a16:creationId xmlns:a16="http://schemas.microsoft.com/office/drawing/2014/main" id="{00275715-489D-4E1B-89DB-44D60B45BD82}"/>
              </a:ext>
            </a:extLst>
          </p:cNvPr>
          <p:cNvSpPr>
            <a:spLocks/>
          </p:cNvSpPr>
          <p:nvPr/>
        </p:nvSpPr>
        <p:spPr bwMode="auto">
          <a:xfrm>
            <a:off x="3429000" y="4495800"/>
            <a:ext cx="4435475" cy="641350"/>
          </a:xfrm>
          <a:custGeom>
            <a:avLst/>
            <a:gdLst>
              <a:gd name="T0" fmla="*/ 2147483646 w 21600"/>
              <a:gd name="T1" fmla="*/ 282714325 h 21600"/>
              <a:gd name="T2" fmla="*/ 2147483646 w 21600"/>
              <a:gd name="T3" fmla="*/ 282714325 h 21600"/>
              <a:gd name="T4" fmla="*/ 2147483646 w 21600"/>
              <a:gd name="T5" fmla="*/ 282714325 h 21600"/>
              <a:gd name="T6" fmla="*/ 2147483646 w 21600"/>
              <a:gd name="T7" fmla="*/ 282714325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50800" tIns="50800" rIns="50800" bIns="50800"/>
          <a:lstStyle/>
          <a:p>
            <a:endParaRPr lang="en-US"/>
          </a:p>
        </p:txBody>
      </p:sp>
      <p:sp>
        <p:nvSpPr>
          <p:cNvPr id="17420" name="Text Box 14">
            <a:extLst>
              <a:ext uri="{FF2B5EF4-FFF2-40B4-BE49-F238E27FC236}">
                <a16:creationId xmlns:a16="http://schemas.microsoft.com/office/drawing/2014/main" id="{EB78F804-CBF0-4219-845F-306E6A965FEB}"/>
              </a:ext>
            </a:extLst>
          </p:cNvPr>
          <p:cNvSpPr txBox="1">
            <a:spLocks/>
          </p:cNvSpPr>
          <p:nvPr/>
        </p:nvSpPr>
        <p:spPr bwMode="auto">
          <a:xfrm>
            <a:off x="228600" y="4956175"/>
            <a:ext cx="6756400" cy="650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B83D68"/>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0800" tIns="50800" rIns="50800" bIns="50800">
            <a:spAutoFit/>
          </a:bodyPr>
          <a:lstStyle>
            <a:lvl1pPr marL="228600">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1pPr>
            <a:lvl2pPr>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2pPr>
            <a:lvl3pPr>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3pPr>
            <a:lvl4pPr>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4pPr>
            <a:lvl5pPr>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5pPr>
            <a:lvl6pPr marL="1371600" indent="914400" defTabSz="457200" eaLnBrk="0" fontAlgn="base" hangingPunct="0">
              <a:spcBef>
                <a:spcPct val="0"/>
              </a:spcBef>
              <a:spcAft>
                <a:spcPct val="0"/>
              </a:spcAft>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6pPr>
            <a:lvl7pPr marL="1828800" indent="914400" defTabSz="457200" eaLnBrk="0" fontAlgn="base" hangingPunct="0">
              <a:spcBef>
                <a:spcPct val="0"/>
              </a:spcBef>
              <a:spcAft>
                <a:spcPct val="0"/>
              </a:spcAft>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7pPr>
            <a:lvl8pPr marL="2286000" indent="914400" defTabSz="457200" eaLnBrk="0" fontAlgn="base" hangingPunct="0">
              <a:spcBef>
                <a:spcPct val="0"/>
              </a:spcBef>
              <a:spcAft>
                <a:spcPct val="0"/>
              </a:spcAft>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8pPr>
            <a:lvl9pPr marL="2743200" indent="914400" defTabSz="457200" eaLnBrk="0" fontAlgn="base" hangingPunct="0">
              <a:spcBef>
                <a:spcPct val="0"/>
              </a:spcBef>
              <a:spcAft>
                <a:spcPct val="0"/>
              </a:spcAft>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9pPr>
          </a:lstStyle>
          <a:p>
            <a:pPr eaLnBrk="1"/>
            <a:r>
              <a:rPr lang="en-US" altLang="en-US" sz="1800">
                <a:latin typeface="Trebuchet MS" panose="020B0603020202020204" pitchFamily="34" charset="0"/>
              </a:rPr>
              <a:t>If you are a TP on PE days, be prepared to get active with the </a:t>
            </a:r>
          </a:p>
          <a:p>
            <a:pPr eaLnBrk="1"/>
            <a:r>
              <a:rPr lang="en-US" altLang="en-US" sz="1800">
                <a:latin typeface="Trebuchet MS" panose="020B0603020202020204" pitchFamily="34" charset="0"/>
              </a:rPr>
              <a:t>kids and to assist with PE lessons!</a:t>
            </a:r>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nodeType="afterEffect">
                                  <p:stCondLst>
                                    <p:cond delay="0"/>
                                  </p:stCondLst>
                                  <p:childTnLst>
                                    <p:set>
                                      <p:cBhvr>
                                        <p:cTn id="6" dur="1" fill="hold">
                                          <p:stCondLst>
                                            <p:cond delay="0"/>
                                          </p:stCondLst>
                                        </p:cTn>
                                        <p:tgtEl>
                                          <p:spTgt spid="15361"/>
                                        </p:tgtEl>
                                        <p:attrNameLst>
                                          <p:attrName>style.visibility</p:attrName>
                                        </p:attrNameLst>
                                      </p:cBhvr>
                                      <p:to>
                                        <p:strVal val="visible"/>
                                      </p:to>
                                    </p:set>
                                    <p:anim calcmode="lin" valueType="num">
                                      <p:cBhvr>
                                        <p:cTn id="7" dur="1000" fill="hold"/>
                                        <p:tgtEl>
                                          <p:spTgt spid="15361"/>
                                        </p:tgtEl>
                                        <p:attrNameLst>
                                          <p:attrName>ppt_w</p:attrName>
                                        </p:attrNameLst>
                                      </p:cBhvr>
                                      <p:tavLst>
                                        <p:tav tm="0">
                                          <p:val>
                                            <p:fltVal val="0"/>
                                          </p:val>
                                        </p:tav>
                                        <p:tav tm="100000">
                                          <p:val>
                                            <p:strVal val="#ppt_w"/>
                                          </p:val>
                                        </p:tav>
                                      </p:tavLst>
                                    </p:anim>
                                    <p:anim calcmode="lin" valueType="num">
                                      <p:cBhvr>
                                        <p:cTn id="8" dur="1000" fill="hold"/>
                                        <p:tgtEl>
                                          <p:spTgt spid="15361"/>
                                        </p:tgtEl>
                                        <p:attrNameLst>
                                          <p:attrName>ppt_h</p:attrName>
                                        </p:attrNameLst>
                                      </p:cBhvr>
                                      <p:tavLst>
                                        <p:tav tm="0">
                                          <p:val>
                                            <p:fltVal val="0"/>
                                          </p:val>
                                        </p:tav>
                                        <p:tav tm="100000">
                                          <p:val>
                                            <p:strVal val="#ppt_h"/>
                                          </p:val>
                                        </p:tav>
                                      </p:tavLst>
                                    </p:anim>
                                    <p:anim calcmode="lin" valueType="num">
                                      <p:cBhvr>
                                        <p:cTn id="9" dur="1000" fill="hold"/>
                                        <p:tgtEl>
                                          <p:spTgt spid="15361"/>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5361"/>
                                        </p:tgtEl>
                                        <p:attrNameLst>
                                          <p:attrName>ppt_y</p:attrName>
                                        </p:attrNameLst>
                                      </p:cBhvr>
                                      <p:tavLst>
                                        <p:tav tm="0" fmla="#ppt_y+(sin(-2*pi*(1-$))*-#ppt_x+cos(-2*pi*(1-$))*(1-#ppt_y))*(1-$)">
                                          <p:val>
                                            <p:fltVal val="0"/>
                                          </p:val>
                                        </p:tav>
                                        <p:tav tm="100000">
                                          <p:val>
                                            <p:fltVal val="1"/>
                                          </p:val>
                                        </p:tav>
                                      </p:tavLst>
                                    </p:anim>
                                  </p:childTnLst>
                                </p:cTn>
                              </p:par>
                            </p:childTnLst>
                          </p:cTn>
                        </p:par>
                        <p:par>
                          <p:cTn id="11" fill="hold" nodeType="afterGroup">
                            <p:stCondLst>
                              <p:cond delay="1000"/>
                            </p:stCondLst>
                            <p:childTnLst>
                              <p:par>
                                <p:cTn id="12" presetID="15" presetClass="entr" presetSubtype="0" fill="hold" grpId="0" nodeType="afterEffect">
                                  <p:stCondLst>
                                    <p:cond delay="0"/>
                                  </p:stCondLst>
                                  <p:childTnLst>
                                    <p:set>
                                      <p:cBhvr>
                                        <p:cTn id="13" dur="1" fill="hold">
                                          <p:stCondLst>
                                            <p:cond delay="0"/>
                                          </p:stCondLst>
                                        </p:cTn>
                                        <p:tgtEl>
                                          <p:spTgt spid="15364"/>
                                        </p:tgtEl>
                                        <p:attrNameLst>
                                          <p:attrName>style.visibility</p:attrName>
                                        </p:attrNameLst>
                                      </p:cBhvr>
                                      <p:to>
                                        <p:strVal val="visible"/>
                                      </p:to>
                                    </p:set>
                                    <p:anim calcmode="lin" valueType="num">
                                      <p:cBhvr>
                                        <p:cTn id="14" dur="1000" fill="hold"/>
                                        <p:tgtEl>
                                          <p:spTgt spid="15364"/>
                                        </p:tgtEl>
                                        <p:attrNameLst>
                                          <p:attrName>ppt_w</p:attrName>
                                        </p:attrNameLst>
                                      </p:cBhvr>
                                      <p:tavLst>
                                        <p:tav tm="0">
                                          <p:val>
                                            <p:fltVal val="0"/>
                                          </p:val>
                                        </p:tav>
                                        <p:tav tm="100000">
                                          <p:val>
                                            <p:strVal val="#ppt_w"/>
                                          </p:val>
                                        </p:tav>
                                      </p:tavLst>
                                    </p:anim>
                                    <p:anim calcmode="lin" valueType="num">
                                      <p:cBhvr>
                                        <p:cTn id="15" dur="1000" fill="hold"/>
                                        <p:tgtEl>
                                          <p:spTgt spid="15364"/>
                                        </p:tgtEl>
                                        <p:attrNameLst>
                                          <p:attrName>ppt_h</p:attrName>
                                        </p:attrNameLst>
                                      </p:cBhvr>
                                      <p:tavLst>
                                        <p:tav tm="0">
                                          <p:val>
                                            <p:fltVal val="0"/>
                                          </p:val>
                                        </p:tav>
                                        <p:tav tm="100000">
                                          <p:val>
                                            <p:strVal val="#ppt_h"/>
                                          </p:val>
                                        </p:tav>
                                      </p:tavLst>
                                    </p:anim>
                                    <p:anim calcmode="lin" valueType="num">
                                      <p:cBhvr>
                                        <p:cTn id="16" dur="1000" fill="hold"/>
                                        <p:tgtEl>
                                          <p:spTgt spid="15364"/>
                                        </p:tgtEl>
                                        <p:attrNameLst>
                                          <p:attrName>ppt_x</p:attrName>
                                        </p:attrNameLst>
                                      </p:cBhvr>
                                      <p:tavLst>
                                        <p:tav tm="0" fmla="#ppt_x+(cos(-2*pi*(1-$))*-#ppt_x-sin(-2*pi*(1-$))*(1-#ppt_y))*(1-$)">
                                          <p:val>
                                            <p:fltVal val="0"/>
                                          </p:val>
                                        </p:tav>
                                        <p:tav tm="100000">
                                          <p:val>
                                            <p:fltVal val="1"/>
                                          </p:val>
                                        </p:tav>
                                      </p:tavLst>
                                    </p:anim>
                                    <p:anim calcmode="lin" valueType="num">
                                      <p:cBhvr>
                                        <p:cTn id="17" dur="1000" fill="hold"/>
                                        <p:tgtEl>
                                          <p:spTgt spid="15364"/>
                                        </p:tgtEl>
                                        <p:attrNameLst>
                                          <p:attrName>ppt_y</p:attrName>
                                        </p:attrNameLst>
                                      </p:cBhvr>
                                      <p:tavLst>
                                        <p:tav tm="0" fmla="#ppt_y+(sin(-2*pi*(1-$))*-#ppt_x+cos(-2*pi*(1-$))*(1-#ppt_y))*(1-$)">
                                          <p:val>
                                            <p:fltVal val="0"/>
                                          </p:val>
                                        </p:tav>
                                        <p:tav tm="100000">
                                          <p:val>
                                            <p:fltVal val="1"/>
                                          </p:val>
                                        </p:tav>
                                      </p:tavLst>
                                    </p:anim>
                                  </p:childTnLst>
                                </p:cTn>
                              </p:par>
                            </p:childTnLst>
                          </p:cTn>
                        </p:par>
                        <p:par>
                          <p:cTn id="18" fill="hold" nodeType="afterGroup">
                            <p:stCondLst>
                              <p:cond delay="2000"/>
                            </p:stCondLst>
                            <p:childTnLst>
                              <p:par>
                                <p:cTn id="19" presetID="15" presetClass="entr" presetSubtype="0" fill="hold" nodeType="afterEffect">
                                  <p:stCondLst>
                                    <p:cond delay="0"/>
                                  </p:stCondLst>
                                  <p:childTnLst>
                                    <p:set>
                                      <p:cBhvr>
                                        <p:cTn id="20" dur="1" fill="hold">
                                          <p:stCondLst>
                                            <p:cond delay="0"/>
                                          </p:stCondLst>
                                        </p:cTn>
                                        <p:tgtEl>
                                          <p:spTgt spid="15362"/>
                                        </p:tgtEl>
                                        <p:attrNameLst>
                                          <p:attrName>style.visibility</p:attrName>
                                        </p:attrNameLst>
                                      </p:cBhvr>
                                      <p:to>
                                        <p:strVal val="visible"/>
                                      </p:to>
                                    </p:set>
                                    <p:anim calcmode="lin" valueType="num">
                                      <p:cBhvr>
                                        <p:cTn id="21" dur="1000" fill="hold"/>
                                        <p:tgtEl>
                                          <p:spTgt spid="15362"/>
                                        </p:tgtEl>
                                        <p:attrNameLst>
                                          <p:attrName>ppt_w</p:attrName>
                                        </p:attrNameLst>
                                      </p:cBhvr>
                                      <p:tavLst>
                                        <p:tav tm="0">
                                          <p:val>
                                            <p:fltVal val="0"/>
                                          </p:val>
                                        </p:tav>
                                        <p:tav tm="100000">
                                          <p:val>
                                            <p:strVal val="#ppt_w"/>
                                          </p:val>
                                        </p:tav>
                                      </p:tavLst>
                                    </p:anim>
                                    <p:anim calcmode="lin" valueType="num">
                                      <p:cBhvr>
                                        <p:cTn id="22" dur="1000" fill="hold"/>
                                        <p:tgtEl>
                                          <p:spTgt spid="15362"/>
                                        </p:tgtEl>
                                        <p:attrNameLst>
                                          <p:attrName>ppt_h</p:attrName>
                                        </p:attrNameLst>
                                      </p:cBhvr>
                                      <p:tavLst>
                                        <p:tav tm="0">
                                          <p:val>
                                            <p:fltVal val="0"/>
                                          </p:val>
                                        </p:tav>
                                        <p:tav tm="100000">
                                          <p:val>
                                            <p:strVal val="#ppt_h"/>
                                          </p:val>
                                        </p:tav>
                                      </p:tavLst>
                                    </p:anim>
                                    <p:anim calcmode="lin" valueType="num">
                                      <p:cBhvr>
                                        <p:cTn id="23" dur="1000" fill="hold"/>
                                        <p:tgtEl>
                                          <p:spTgt spid="15362"/>
                                        </p:tgtEl>
                                        <p:attrNameLst>
                                          <p:attrName>ppt_x</p:attrName>
                                        </p:attrNameLst>
                                      </p:cBhvr>
                                      <p:tavLst>
                                        <p:tav tm="0" fmla="#ppt_x+(cos(-2*pi*(1-$))*-#ppt_x-sin(-2*pi*(1-$))*(1-#ppt_y))*(1-$)">
                                          <p:val>
                                            <p:fltVal val="0"/>
                                          </p:val>
                                        </p:tav>
                                        <p:tav tm="100000">
                                          <p:val>
                                            <p:fltVal val="1"/>
                                          </p:val>
                                        </p:tav>
                                      </p:tavLst>
                                    </p:anim>
                                    <p:anim calcmode="lin" valueType="num">
                                      <p:cBhvr>
                                        <p:cTn id="24" dur="1000" fill="hold"/>
                                        <p:tgtEl>
                                          <p:spTgt spid="15362"/>
                                        </p:tgtEl>
                                        <p:attrNameLst>
                                          <p:attrName>ppt_y</p:attrName>
                                        </p:attrNameLst>
                                      </p:cBhvr>
                                      <p:tavLst>
                                        <p:tav tm="0" fmla="#ppt_y+(sin(-2*pi*(1-$))*-#ppt_x+cos(-2*pi*(1-$))*(1-#ppt_y))*(1-$)">
                                          <p:val>
                                            <p:fltVal val="0"/>
                                          </p:val>
                                        </p:tav>
                                        <p:tav tm="100000">
                                          <p:val>
                                            <p:fltVal val="1"/>
                                          </p:val>
                                        </p:tav>
                                      </p:tavLst>
                                    </p:anim>
                                  </p:childTnLst>
                                </p:cTn>
                              </p:par>
                            </p:childTnLst>
                          </p:cTn>
                        </p:par>
                        <p:par>
                          <p:cTn id="25" fill="hold" nodeType="afterGroup">
                            <p:stCondLst>
                              <p:cond delay="3000"/>
                            </p:stCondLst>
                            <p:childTnLst>
                              <p:par>
                                <p:cTn id="26" presetID="15" presetClass="entr" presetSubtype="0" fill="hold" grpId="0" nodeType="afterEffect">
                                  <p:stCondLst>
                                    <p:cond delay="0"/>
                                  </p:stCondLst>
                                  <p:childTnLst>
                                    <p:set>
                                      <p:cBhvr>
                                        <p:cTn id="27" dur="1" fill="hold">
                                          <p:stCondLst>
                                            <p:cond delay="0"/>
                                          </p:stCondLst>
                                        </p:cTn>
                                        <p:tgtEl>
                                          <p:spTgt spid="15365"/>
                                        </p:tgtEl>
                                        <p:attrNameLst>
                                          <p:attrName>style.visibility</p:attrName>
                                        </p:attrNameLst>
                                      </p:cBhvr>
                                      <p:to>
                                        <p:strVal val="visible"/>
                                      </p:to>
                                    </p:set>
                                    <p:anim calcmode="lin" valueType="num">
                                      <p:cBhvr>
                                        <p:cTn id="28" dur="1000" fill="hold"/>
                                        <p:tgtEl>
                                          <p:spTgt spid="15365"/>
                                        </p:tgtEl>
                                        <p:attrNameLst>
                                          <p:attrName>ppt_w</p:attrName>
                                        </p:attrNameLst>
                                      </p:cBhvr>
                                      <p:tavLst>
                                        <p:tav tm="0">
                                          <p:val>
                                            <p:fltVal val="0"/>
                                          </p:val>
                                        </p:tav>
                                        <p:tav tm="100000">
                                          <p:val>
                                            <p:strVal val="#ppt_w"/>
                                          </p:val>
                                        </p:tav>
                                      </p:tavLst>
                                    </p:anim>
                                    <p:anim calcmode="lin" valueType="num">
                                      <p:cBhvr>
                                        <p:cTn id="29" dur="1000" fill="hold"/>
                                        <p:tgtEl>
                                          <p:spTgt spid="15365"/>
                                        </p:tgtEl>
                                        <p:attrNameLst>
                                          <p:attrName>ppt_h</p:attrName>
                                        </p:attrNameLst>
                                      </p:cBhvr>
                                      <p:tavLst>
                                        <p:tav tm="0">
                                          <p:val>
                                            <p:fltVal val="0"/>
                                          </p:val>
                                        </p:tav>
                                        <p:tav tm="100000">
                                          <p:val>
                                            <p:strVal val="#ppt_h"/>
                                          </p:val>
                                        </p:tav>
                                      </p:tavLst>
                                    </p:anim>
                                    <p:anim calcmode="lin" valueType="num">
                                      <p:cBhvr>
                                        <p:cTn id="30" dur="1000" fill="hold"/>
                                        <p:tgtEl>
                                          <p:spTgt spid="15365"/>
                                        </p:tgtEl>
                                        <p:attrNameLst>
                                          <p:attrName>ppt_x</p:attrName>
                                        </p:attrNameLst>
                                      </p:cBhvr>
                                      <p:tavLst>
                                        <p:tav tm="0" fmla="#ppt_x+(cos(-2*pi*(1-$))*-#ppt_x-sin(-2*pi*(1-$))*(1-#ppt_y))*(1-$)">
                                          <p:val>
                                            <p:fltVal val="0"/>
                                          </p:val>
                                        </p:tav>
                                        <p:tav tm="100000">
                                          <p:val>
                                            <p:fltVal val="1"/>
                                          </p:val>
                                        </p:tav>
                                      </p:tavLst>
                                    </p:anim>
                                    <p:anim calcmode="lin" valueType="num">
                                      <p:cBhvr>
                                        <p:cTn id="31" dur="1000" fill="hold"/>
                                        <p:tgtEl>
                                          <p:spTgt spid="15365"/>
                                        </p:tgtEl>
                                        <p:attrNameLst>
                                          <p:attrName>ppt_y</p:attrName>
                                        </p:attrNameLst>
                                      </p:cBhvr>
                                      <p:tavLst>
                                        <p:tav tm="0" fmla="#ppt_y+(sin(-2*pi*(1-$))*-#ppt_x+cos(-2*pi*(1-$))*(1-#ppt_y))*(1-$)">
                                          <p:val>
                                            <p:fltVal val="0"/>
                                          </p:val>
                                        </p:tav>
                                        <p:tav tm="100000">
                                          <p:val>
                                            <p:fltVal val="1"/>
                                          </p:val>
                                        </p:tav>
                                      </p:tavLst>
                                    </p:anim>
                                  </p:childTnLst>
                                </p:cTn>
                              </p:par>
                            </p:childTnLst>
                          </p:cTn>
                        </p:par>
                        <p:par>
                          <p:cTn id="32" fill="hold" nodeType="afterGroup">
                            <p:stCondLst>
                              <p:cond delay="4000"/>
                            </p:stCondLst>
                            <p:childTnLst>
                              <p:par>
                                <p:cTn id="33" presetID="23" presetClass="entr" presetSubtype="16" fill="hold" nodeType="afterEffect">
                                  <p:stCondLst>
                                    <p:cond delay="0"/>
                                  </p:stCondLst>
                                  <p:childTnLst>
                                    <p:set>
                                      <p:cBhvr>
                                        <p:cTn id="34" dur="1" fill="hold">
                                          <p:stCondLst>
                                            <p:cond delay="0"/>
                                          </p:stCondLst>
                                        </p:cTn>
                                        <p:tgtEl>
                                          <p:spTgt spid="15366"/>
                                        </p:tgtEl>
                                        <p:attrNameLst>
                                          <p:attrName>style.visibility</p:attrName>
                                        </p:attrNameLst>
                                      </p:cBhvr>
                                      <p:to>
                                        <p:strVal val="visible"/>
                                      </p:to>
                                    </p:set>
                                    <p:anim calcmode="lin" valueType="num">
                                      <p:cBhvr>
                                        <p:cTn id="35" dur="500" fill="hold"/>
                                        <p:tgtEl>
                                          <p:spTgt spid="15366"/>
                                        </p:tgtEl>
                                        <p:attrNameLst>
                                          <p:attrName>ppt_w</p:attrName>
                                        </p:attrNameLst>
                                      </p:cBhvr>
                                      <p:tavLst>
                                        <p:tav tm="0">
                                          <p:val>
                                            <p:fltVal val="0"/>
                                          </p:val>
                                        </p:tav>
                                        <p:tav tm="100000">
                                          <p:val>
                                            <p:strVal val="#ppt_w"/>
                                          </p:val>
                                        </p:tav>
                                      </p:tavLst>
                                    </p:anim>
                                    <p:anim calcmode="lin" valueType="num">
                                      <p:cBhvr>
                                        <p:cTn id="36" dur="500" fill="hold"/>
                                        <p:tgtEl>
                                          <p:spTgt spid="15366"/>
                                        </p:tgtEl>
                                        <p:attrNameLst>
                                          <p:attrName>ppt_h</p:attrName>
                                        </p:attrNameLst>
                                      </p:cBhvr>
                                      <p:tavLst>
                                        <p:tav tm="0">
                                          <p:val>
                                            <p:fltVal val="0"/>
                                          </p:val>
                                        </p:tav>
                                        <p:tav tm="100000">
                                          <p:val>
                                            <p:strVal val="#ppt_h"/>
                                          </p:val>
                                        </p:tav>
                                      </p:tavLst>
                                    </p:anim>
                                  </p:childTnLst>
                                </p:cTn>
                              </p:par>
                            </p:childTnLst>
                          </p:cTn>
                        </p:par>
                        <p:par>
                          <p:cTn id="37" fill="hold" nodeType="afterGroup">
                            <p:stCondLst>
                              <p:cond delay="4500"/>
                            </p:stCondLst>
                            <p:childTnLst>
                              <p:par>
                                <p:cTn id="38" presetID="15" presetClass="entr" presetSubtype="0" fill="hold" nodeType="afterEffect">
                                  <p:stCondLst>
                                    <p:cond delay="0"/>
                                  </p:stCondLst>
                                  <p:childTnLst>
                                    <p:set>
                                      <p:cBhvr>
                                        <p:cTn id="39" dur="1" fill="hold">
                                          <p:stCondLst>
                                            <p:cond delay="0"/>
                                          </p:stCondLst>
                                        </p:cTn>
                                        <p:tgtEl>
                                          <p:spTgt spid="15369"/>
                                        </p:tgtEl>
                                        <p:attrNameLst>
                                          <p:attrName>style.visibility</p:attrName>
                                        </p:attrNameLst>
                                      </p:cBhvr>
                                      <p:to>
                                        <p:strVal val="visible"/>
                                      </p:to>
                                    </p:set>
                                    <p:anim calcmode="lin" valueType="num">
                                      <p:cBhvr>
                                        <p:cTn id="40" dur="1000" fill="hold"/>
                                        <p:tgtEl>
                                          <p:spTgt spid="15369"/>
                                        </p:tgtEl>
                                        <p:attrNameLst>
                                          <p:attrName>ppt_w</p:attrName>
                                        </p:attrNameLst>
                                      </p:cBhvr>
                                      <p:tavLst>
                                        <p:tav tm="0">
                                          <p:val>
                                            <p:fltVal val="0"/>
                                          </p:val>
                                        </p:tav>
                                        <p:tav tm="100000">
                                          <p:val>
                                            <p:strVal val="#ppt_w"/>
                                          </p:val>
                                        </p:tav>
                                      </p:tavLst>
                                    </p:anim>
                                    <p:anim calcmode="lin" valueType="num">
                                      <p:cBhvr>
                                        <p:cTn id="41" dur="1000" fill="hold"/>
                                        <p:tgtEl>
                                          <p:spTgt spid="15369"/>
                                        </p:tgtEl>
                                        <p:attrNameLst>
                                          <p:attrName>ppt_h</p:attrName>
                                        </p:attrNameLst>
                                      </p:cBhvr>
                                      <p:tavLst>
                                        <p:tav tm="0">
                                          <p:val>
                                            <p:fltVal val="0"/>
                                          </p:val>
                                        </p:tav>
                                        <p:tav tm="100000">
                                          <p:val>
                                            <p:strVal val="#ppt_h"/>
                                          </p:val>
                                        </p:tav>
                                      </p:tavLst>
                                    </p:anim>
                                    <p:anim calcmode="lin" valueType="num">
                                      <p:cBhvr>
                                        <p:cTn id="42" dur="1000" fill="hold"/>
                                        <p:tgtEl>
                                          <p:spTgt spid="15369"/>
                                        </p:tgtEl>
                                        <p:attrNameLst>
                                          <p:attrName>ppt_x</p:attrName>
                                        </p:attrNameLst>
                                      </p:cBhvr>
                                      <p:tavLst>
                                        <p:tav tm="0" fmla="#ppt_x+(cos(-2*pi*(1-$))*-#ppt_x-sin(-2*pi*(1-$))*(1-#ppt_y))*(1-$)">
                                          <p:val>
                                            <p:fltVal val="0"/>
                                          </p:val>
                                        </p:tav>
                                        <p:tav tm="100000">
                                          <p:val>
                                            <p:fltVal val="1"/>
                                          </p:val>
                                        </p:tav>
                                      </p:tavLst>
                                    </p:anim>
                                    <p:anim calcmode="lin" valueType="num">
                                      <p:cBhvr>
                                        <p:cTn id="43" dur="1000" fill="hold"/>
                                        <p:tgtEl>
                                          <p:spTgt spid="15369"/>
                                        </p:tgtEl>
                                        <p:attrNameLst>
                                          <p:attrName>ppt_y</p:attrName>
                                        </p:attrNameLst>
                                      </p:cBhvr>
                                      <p:tavLst>
                                        <p:tav tm="0" fmla="#ppt_y+(sin(-2*pi*(1-$))*-#ppt_x+cos(-2*pi*(1-$))*(1-#ppt_y))*(1-$)">
                                          <p:val>
                                            <p:fltVal val="0"/>
                                          </p:val>
                                        </p:tav>
                                        <p:tav tm="100000">
                                          <p:val>
                                            <p:fltVal val="1"/>
                                          </p:val>
                                        </p:tav>
                                      </p:tavLst>
                                    </p:anim>
                                  </p:childTnLst>
                                </p:cTn>
                              </p:par>
                            </p:childTnLst>
                          </p:cTn>
                        </p:par>
                        <p:par>
                          <p:cTn id="44" fill="hold" nodeType="afterGroup">
                            <p:stCondLst>
                              <p:cond delay="5500"/>
                            </p:stCondLst>
                            <p:childTnLst>
                              <p:par>
                                <p:cTn id="45" presetID="15" presetClass="entr" presetSubtype="0" fill="hold" nodeType="afterEffect">
                                  <p:stCondLst>
                                    <p:cond delay="0"/>
                                  </p:stCondLst>
                                  <p:childTnLst>
                                    <p:set>
                                      <p:cBhvr>
                                        <p:cTn id="46" dur="1" fill="hold">
                                          <p:stCondLst>
                                            <p:cond delay="0"/>
                                          </p:stCondLst>
                                        </p:cTn>
                                        <p:tgtEl>
                                          <p:spTgt spid="15368"/>
                                        </p:tgtEl>
                                        <p:attrNameLst>
                                          <p:attrName>style.visibility</p:attrName>
                                        </p:attrNameLst>
                                      </p:cBhvr>
                                      <p:to>
                                        <p:strVal val="visible"/>
                                      </p:to>
                                    </p:set>
                                    <p:anim calcmode="lin" valueType="num">
                                      <p:cBhvr>
                                        <p:cTn id="47" dur="1000" fill="hold"/>
                                        <p:tgtEl>
                                          <p:spTgt spid="15368"/>
                                        </p:tgtEl>
                                        <p:attrNameLst>
                                          <p:attrName>ppt_w</p:attrName>
                                        </p:attrNameLst>
                                      </p:cBhvr>
                                      <p:tavLst>
                                        <p:tav tm="0">
                                          <p:val>
                                            <p:fltVal val="0"/>
                                          </p:val>
                                        </p:tav>
                                        <p:tav tm="100000">
                                          <p:val>
                                            <p:strVal val="#ppt_w"/>
                                          </p:val>
                                        </p:tav>
                                      </p:tavLst>
                                    </p:anim>
                                    <p:anim calcmode="lin" valueType="num">
                                      <p:cBhvr>
                                        <p:cTn id="48" dur="1000" fill="hold"/>
                                        <p:tgtEl>
                                          <p:spTgt spid="15368"/>
                                        </p:tgtEl>
                                        <p:attrNameLst>
                                          <p:attrName>ppt_h</p:attrName>
                                        </p:attrNameLst>
                                      </p:cBhvr>
                                      <p:tavLst>
                                        <p:tav tm="0">
                                          <p:val>
                                            <p:fltVal val="0"/>
                                          </p:val>
                                        </p:tav>
                                        <p:tav tm="100000">
                                          <p:val>
                                            <p:strVal val="#ppt_h"/>
                                          </p:val>
                                        </p:tav>
                                      </p:tavLst>
                                    </p:anim>
                                    <p:anim calcmode="lin" valueType="num">
                                      <p:cBhvr>
                                        <p:cTn id="49" dur="1000" fill="hold"/>
                                        <p:tgtEl>
                                          <p:spTgt spid="15368"/>
                                        </p:tgtEl>
                                        <p:attrNameLst>
                                          <p:attrName>ppt_x</p:attrName>
                                        </p:attrNameLst>
                                      </p:cBhvr>
                                      <p:tavLst>
                                        <p:tav tm="0" fmla="#ppt_x+(cos(-2*pi*(1-$))*-#ppt_x-sin(-2*pi*(1-$))*(1-#ppt_y))*(1-$)">
                                          <p:val>
                                            <p:fltVal val="0"/>
                                          </p:val>
                                        </p:tav>
                                        <p:tav tm="100000">
                                          <p:val>
                                            <p:fltVal val="1"/>
                                          </p:val>
                                        </p:tav>
                                      </p:tavLst>
                                    </p:anim>
                                    <p:anim calcmode="lin" valueType="num">
                                      <p:cBhvr>
                                        <p:cTn id="50" dur="1000" fill="hold"/>
                                        <p:tgtEl>
                                          <p:spTgt spid="15368"/>
                                        </p:tgtEl>
                                        <p:attrNameLst>
                                          <p:attrName>ppt_y</p:attrName>
                                        </p:attrNameLst>
                                      </p:cBhvr>
                                      <p:tavLst>
                                        <p:tav tm="0" fmla="#ppt_y+(sin(-2*pi*(1-$))*-#ppt_x+cos(-2*pi*(1-$))*(1-#ppt_y))*(1-$)">
                                          <p:val>
                                            <p:fltVal val="0"/>
                                          </p:val>
                                        </p:tav>
                                        <p:tav tm="100000">
                                          <p:val>
                                            <p:fltVal val="1"/>
                                          </p:val>
                                        </p:tav>
                                      </p:tavLst>
                                    </p:anim>
                                  </p:childTnLst>
                                </p:cTn>
                              </p:par>
                            </p:childTnLst>
                          </p:cTn>
                        </p:par>
                        <p:par>
                          <p:cTn id="51" fill="hold" nodeType="afterGroup">
                            <p:stCondLst>
                              <p:cond delay="6500"/>
                            </p:stCondLst>
                            <p:childTnLst>
                              <p:par>
                                <p:cTn id="52" presetID="17" presetClass="entr" presetSubtype="10" fill="hold" nodeType="afterEffect">
                                  <p:stCondLst>
                                    <p:cond delay="0"/>
                                  </p:stCondLst>
                                  <p:iterate type="lt">
                                    <p:tmPct val="100000"/>
                                  </p:iterate>
                                  <p:childTnLst>
                                    <p:set>
                                      <p:cBhvr>
                                        <p:cTn id="53" dur="1" fill="hold">
                                          <p:stCondLst>
                                            <p:cond delay="0"/>
                                          </p:stCondLst>
                                        </p:cTn>
                                        <p:tgtEl>
                                          <p:spTgt spid="15367"/>
                                        </p:tgtEl>
                                        <p:attrNameLst>
                                          <p:attrName>style.visibility</p:attrName>
                                        </p:attrNameLst>
                                      </p:cBhvr>
                                      <p:to>
                                        <p:strVal val="visible"/>
                                      </p:to>
                                    </p:set>
                                    <p:anim calcmode="lin" valueType="num">
                                      <p:cBhvr>
                                        <p:cTn id="54" dur="75" fill="hold"/>
                                        <p:tgtEl>
                                          <p:spTgt spid="15367"/>
                                        </p:tgtEl>
                                        <p:attrNameLst>
                                          <p:attrName>ppt_w</p:attrName>
                                        </p:attrNameLst>
                                      </p:cBhvr>
                                      <p:tavLst>
                                        <p:tav tm="0">
                                          <p:val>
                                            <p:fltVal val="0"/>
                                          </p:val>
                                        </p:tav>
                                        <p:tav tm="100000">
                                          <p:val>
                                            <p:strVal val="#ppt_w"/>
                                          </p:val>
                                        </p:tav>
                                      </p:tavLst>
                                    </p:anim>
                                    <p:anim calcmode="lin" valueType="num">
                                      <p:cBhvr>
                                        <p:cTn id="55" dur="75" fill="hold"/>
                                        <p:tgtEl>
                                          <p:spTgt spid="15367"/>
                                        </p:tgtEl>
                                        <p:attrNameLst>
                                          <p:attrName>ppt_h</p:attrName>
                                        </p:attrNameLst>
                                      </p:cBhvr>
                                      <p:tavLst>
                                        <p:tav tm="0">
                                          <p:val>
                                            <p:strVal val="#ppt_h"/>
                                          </p:val>
                                        </p:tav>
                                        <p:tav tm="100000">
                                          <p:val>
                                            <p:strVal val="#ppt_h"/>
                                          </p:val>
                                        </p:tav>
                                      </p:tavLst>
                                    </p:anim>
                                  </p:childTnLst>
                                </p:cTn>
                              </p:par>
                            </p:childTnLst>
                          </p:cTn>
                        </p:par>
                        <p:par>
                          <p:cTn id="56" fill="hold" nodeType="afterGroup">
                            <p:stCondLst>
                              <p:cond delay="6500"/>
                            </p:stCondLst>
                            <p:childTnLst>
                              <p:par>
                                <p:cTn id="57" presetID="15" presetClass="entr" presetSubtype="0" fill="hold" nodeType="afterEffect">
                                  <p:stCondLst>
                                    <p:cond delay="0"/>
                                  </p:stCondLst>
                                  <p:childTnLst>
                                    <p:set>
                                      <p:cBhvr>
                                        <p:cTn id="58" dur="1" fill="hold">
                                          <p:stCondLst>
                                            <p:cond delay="0"/>
                                          </p:stCondLst>
                                        </p:cTn>
                                        <p:tgtEl>
                                          <p:spTgt spid="15363"/>
                                        </p:tgtEl>
                                        <p:attrNameLst>
                                          <p:attrName>style.visibility</p:attrName>
                                        </p:attrNameLst>
                                      </p:cBhvr>
                                      <p:to>
                                        <p:strVal val="visible"/>
                                      </p:to>
                                    </p:set>
                                    <p:anim calcmode="lin" valueType="num">
                                      <p:cBhvr>
                                        <p:cTn id="59" dur="1000" fill="hold"/>
                                        <p:tgtEl>
                                          <p:spTgt spid="15363"/>
                                        </p:tgtEl>
                                        <p:attrNameLst>
                                          <p:attrName>ppt_w</p:attrName>
                                        </p:attrNameLst>
                                      </p:cBhvr>
                                      <p:tavLst>
                                        <p:tav tm="0">
                                          <p:val>
                                            <p:fltVal val="0"/>
                                          </p:val>
                                        </p:tav>
                                        <p:tav tm="100000">
                                          <p:val>
                                            <p:strVal val="#ppt_w"/>
                                          </p:val>
                                        </p:tav>
                                      </p:tavLst>
                                    </p:anim>
                                    <p:anim calcmode="lin" valueType="num">
                                      <p:cBhvr>
                                        <p:cTn id="60" dur="1000" fill="hold"/>
                                        <p:tgtEl>
                                          <p:spTgt spid="15363"/>
                                        </p:tgtEl>
                                        <p:attrNameLst>
                                          <p:attrName>ppt_h</p:attrName>
                                        </p:attrNameLst>
                                      </p:cBhvr>
                                      <p:tavLst>
                                        <p:tav tm="0">
                                          <p:val>
                                            <p:fltVal val="0"/>
                                          </p:val>
                                        </p:tav>
                                        <p:tav tm="100000">
                                          <p:val>
                                            <p:strVal val="#ppt_h"/>
                                          </p:val>
                                        </p:tav>
                                      </p:tavLst>
                                    </p:anim>
                                    <p:anim calcmode="lin" valueType="num">
                                      <p:cBhvr>
                                        <p:cTn id="61" dur="1000" fill="hold"/>
                                        <p:tgtEl>
                                          <p:spTgt spid="15363"/>
                                        </p:tgtEl>
                                        <p:attrNameLst>
                                          <p:attrName>ppt_x</p:attrName>
                                        </p:attrNameLst>
                                      </p:cBhvr>
                                      <p:tavLst>
                                        <p:tav tm="0" fmla="#ppt_x+(cos(-2*pi*(1-$))*-#ppt_x-sin(-2*pi*(1-$))*(1-#ppt_y))*(1-$)">
                                          <p:val>
                                            <p:fltVal val="0"/>
                                          </p:val>
                                        </p:tav>
                                        <p:tav tm="100000">
                                          <p:val>
                                            <p:fltVal val="1"/>
                                          </p:val>
                                        </p:tav>
                                      </p:tavLst>
                                    </p:anim>
                                    <p:anim calcmode="lin" valueType="num">
                                      <p:cBhvr>
                                        <p:cTn id="62" dur="1000" fill="hold"/>
                                        <p:tgtEl>
                                          <p:spTgt spid="15363"/>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4" grpId="0" autoUpdateAnimBg="0"/>
      <p:bldP spid="15365"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5" name="Picture 1" descr="image.png">
            <a:extLst>
              <a:ext uri="{FF2B5EF4-FFF2-40B4-BE49-F238E27FC236}">
                <a16:creationId xmlns:a16="http://schemas.microsoft.com/office/drawing/2014/main" id="{93A2E0C0-532C-45F4-AA73-E09BE109BA7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0850" y="317500"/>
            <a:ext cx="7285038" cy="1150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6386" name="Picture 2" descr="story time.jpg">
            <a:extLst>
              <a:ext uri="{FF2B5EF4-FFF2-40B4-BE49-F238E27FC236}">
                <a16:creationId xmlns:a16="http://schemas.microsoft.com/office/drawing/2014/main" id="{F6563E5E-1320-47D2-A14E-60E0BB22AD5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43200" y="1752600"/>
            <a:ext cx="3200400" cy="3484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6387" name="Picture 3" descr="book with worm.jpg">
            <a:extLst>
              <a:ext uri="{FF2B5EF4-FFF2-40B4-BE49-F238E27FC236}">
                <a16:creationId xmlns:a16="http://schemas.microsoft.com/office/drawing/2014/main" id="{3AA0767D-07CD-49C5-9747-1BB65001FCC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324600" y="5181600"/>
            <a:ext cx="1428750" cy="1428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6388" name="AutoShape 4">
            <a:extLst>
              <a:ext uri="{FF2B5EF4-FFF2-40B4-BE49-F238E27FC236}">
                <a16:creationId xmlns:a16="http://schemas.microsoft.com/office/drawing/2014/main" id="{1FDB24EA-2040-415C-AE51-F59874ED1BCB}"/>
              </a:ext>
            </a:extLst>
          </p:cNvPr>
          <p:cNvSpPr>
            <a:spLocks/>
          </p:cNvSpPr>
          <p:nvPr/>
        </p:nvSpPr>
        <p:spPr bwMode="auto">
          <a:xfrm>
            <a:off x="457200" y="1752600"/>
            <a:ext cx="2209800" cy="221615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50800" tIns="50800" rIns="50800" bIns="50800"/>
          <a:lstStyle>
            <a:lvl1pPr>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1pPr>
            <a:lvl2pPr marL="742950" indent="-285750">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2pPr>
            <a:lvl3pPr marL="1143000" indent="-228600">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3pPr>
            <a:lvl4pPr marL="1600200" indent="-228600">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4pPr>
            <a:lvl5pPr marL="2057400" indent="-228600">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5pPr>
            <a:lvl6pPr marL="2514600" indent="-228600" eaLnBrk="0" fontAlgn="base" hangingPunct="0">
              <a:spcBef>
                <a:spcPct val="0"/>
              </a:spcBef>
              <a:spcAft>
                <a:spcPct val="0"/>
              </a:spcAft>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6pPr>
            <a:lvl7pPr marL="2971800" indent="-228600" eaLnBrk="0" fontAlgn="base" hangingPunct="0">
              <a:spcBef>
                <a:spcPct val="0"/>
              </a:spcBef>
              <a:spcAft>
                <a:spcPct val="0"/>
              </a:spcAft>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7pPr>
            <a:lvl8pPr marL="3429000" indent="-228600" eaLnBrk="0" fontAlgn="base" hangingPunct="0">
              <a:spcBef>
                <a:spcPct val="0"/>
              </a:spcBef>
              <a:spcAft>
                <a:spcPct val="0"/>
              </a:spcAft>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8pPr>
            <a:lvl9pPr marL="3886200" indent="-228600" eaLnBrk="0" fontAlgn="base" hangingPunct="0">
              <a:spcBef>
                <a:spcPct val="0"/>
              </a:spcBef>
              <a:spcAft>
                <a:spcPct val="0"/>
              </a:spcAft>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9pPr>
          </a:lstStyle>
          <a:p>
            <a:pPr defTabSz="914400" eaLnBrk="1"/>
            <a:endParaRPr lang="en-US" altLang="en-US" sz="1800">
              <a:latin typeface="Trebuchet MS" panose="020B0603020202020204" pitchFamily="34" charset="0"/>
              <a:sym typeface="Trebuchet MS" panose="020B0603020202020204" pitchFamily="34" charset="0"/>
            </a:endParaRPr>
          </a:p>
          <a:p>
            <a:pPr defTabSz="914400" eaLnBrk="1"/>
            <a:r>
              <a:rPr lang="en-US" altLang="en-US" sz="2000"/>
              <a:t>Daily interaction with books allows children time to explore and LOVE reading. </a:t>
            </a:r>
            <a:endParaRPr lang="en-US" altLang="en-US"/>
          </a:p>
        </p:txBody>
      </p:sp>
      <p:sp>
        <p:nvSpPr>
          <p:cNvPr id="16389" name="AutoShape 5">
            <a:extLst>
              <a:ext uri="{FF2B5EF4-FFF2-40B4-BE49-F238E27FC236}">
                <a16:creationId xmlns:a16="http://schemas.microsoft.com/office/drawing/2014/main" id="{9084F2D3-AF27-44D3-AED0-772FBE07B566}"/>
              </a:ext>
            </a:extLst>
          </p:cNvPr>
          <p:cNvSpPr>
            <a:spLocks/>
          </p:cNvSpPr>
          <p:nvPr/>
        </p:nvSpPr>
        <p:spPr bwMode="auto">
          <a:xfrm>
            <a:off x="5867400" y="1981200"/>
            <a:ext cx="1905000" cy="283527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50800" tIns="50800" rIns="50800" bIns="50800"/>
          <a:lstStyle>
            <a:lvl1pPr>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1pPr>
            <a:lvl2pPr marL="742950" indent="-285750">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2pPr>
            <a:lvl3pPr marL="1143000" indent="-228600">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3pPr>
            <a:lvl4pPr marL="1600200" indent="-228600">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4pPr>
            <a:lvl5pPr marL="2057400" indent="-228600">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5pPr>
            <a:lvl6pPr marL="2514600" indent="-228600" eaLnBrk="0" fontAlgn="base" hangingPunct="0">
              <a:spcBef>
                <a:spcPct val="0"/>
              </a:spcBef>
              <a:spcAft>
                <a:spcPct val="0"/>
              </a:spcAft>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6pPr>
            <a:lvl7pPr marL="2971800" indent="-228600" eaLnBrk="0" fontAlgn="base" hangingPunct="0">
              <a:spcBef>
                <a:spcPct val="0"/>
              </a:spcBef>
              <a:spcAft>
                <a:spcPct val="0"/>
              </a:spcAft>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7pPr>
            <a:lvl8pPr marL="3429000" indent="-228600" eaLnBrk="0" fontAlgn="base" hangingPunct="0">
              <a:spcBef>
                <a:spcPct val="0"/>
              </a:spcBef>
              <a:spcAft>
                <a:spcPct val="0"/>
              </a:spcAft>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8pPr>
            <a:lvl9pPr marL="3886200" indent="-228600" eaLnBrk="0" fontAlgn="base" hangingPunct="0">
              <a:spcBef>
                <a:spcPct val="0"/>
              </a:spcBef>
              <a:spcAft>
                <a:spcPct val="0"/>
              </a:spcAft>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9pPr>
          </a:lstStyle>
          <a:p>
            <a:pPr defTabSz="914400" eaLnBrk="1"/>
            <a:r>
              <a:rPr lang="en-US" altLang="en-US" sz="2000"/>
              <a:t>Books may also be brought in from home. Please have your name on any book you bring in for quiet reading.  </a:t>
            </a:r>
            <a:endParaRPr lang="en-US" altLang="en-US"/>
          </a:p>
        </p:txBody>
      </p:sp>
      <p:sp>
        <p:nvSpPr>
          <p:cNvPr id="18439" name="AutoShape 6">
            <a:extLst>
              <a:ext uri="{FF2B5EF4-FFF2-40B4-BE49-F238E27FC236}">
                <a16:creationId xmlns:a16="http://schemas.microsoft.com/office/drawing/2014/main" id="{2E078070-364B-4D6D-A55E-A94C7135094E}"/>
              </a:ext>
            </a:extLst>
          </p:cNvPr>
          <p:cNvSpPr>
            <a:spLocks/>
          </p:cNvSpPr>
          <p:nvPr/>
        </p:nvSpPr>
        <p:spPr bwMode="auto">
          <a:xfrm>
            <a:off x="152400" y="5546725"/>
            <a:ext cx="6248400" cy="13208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50800" tIns="50800" rIns="50800" bIns="50800"/>
          <a:lstStyle>
            <a:lvl1pPr>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1pPr>
            <a:lvl2pPr marL="742950" indent="-285750">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2pPr>
            <a:lvl3pPr marL="1143000" indent="-228600">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3pPr>
            <a:lvl4pPr marL="1600200" indent="-228600">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4pPr>
            <a:lvl5pPr marL="2057400" indent="-228600">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5pPr>
            <a:lvl6pPr marL="2514600" indent="-228600" eaLnBrk="0" fontAlgn="base" hangingPunct="0">
              <a:spcBef>
                <a:spcPct val="0"/>
              </a:spcBef>
              <a:spcAft>
                <a:spcPct val="0"/>
              </a:spcAft>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6pPr>
            <a:lvl7pPr marL="2971800" indent="-228600" eaLnBrk="0" fontAlgn="base" hangingPunct="0">
              <a:spcBef>
                <a:spcPct val="0"/>
              </a:spcBef>
              <a:spcAft>
                <a:spcPct val="0"/>
              </a:spcAft>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7pPr>
            <a:lvl8pPr marL="3429000" indent="-228600" eaLnBrk="0" fontAlgn="base" hangingPunct="0">
              <a:spcBef>
                <a:spcPct val="0"/>
              </a:spcBef>
              <a:spcAft>
                <a:spcPct val="0"/>
              </a:spcAft>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8pPr>
            <a:lvl9pPr marL="3886200" indent="-228600" eaLnBrk="0" fontAlgn="base" hangingPunct="0">
              <a:spcBef>
                <a:spcPct val="0"/>
              </a:spcBef>
              <a:spcAft>
                <a:spcPct val="0"/>
              </a:spcAft>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9pPr>
          </a:lstStyle>
          <a:p>
            <a:pPr defTabSz="914400" eaLnBrk="1"/>
            <a:r>
              <a:rPr lang="en-US" altLang="en-US" sz="2000"/>
              <a:t>Please let me know if you need to borrow ANY books!</a:t>
            </a:r>
            <a:endParaRPr lang="en-US" altLang="en-US"/>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nodeType="afterEffect">
                                  <p:stCondLst>
                                    <p:cond delay="0"/>
                                  </p:stCondLst>
                                  <p:childTnLst>
                                    <p:set>
                                      <p:cBhvr>
                                        <p:cTn id="6" dur="1" fill="hold">
                                          <p:stCondLst>
                                            <p:cond delay="0"/>
                                          </p:stCondLst>
                                        </p:cTn>
                                        <p:tgtEl>
                                          <p:spTgt spid="16385"/>
                                        </p:tgtEl>
                                        <p:attrNameLst>
                                          <p:attrName>style.visibility</p:attrName>
                                        </p:attrNameLst>
                                      </p:cBhvr>
                                      <p:to>
                                        <p:strVal val="visible"/>
                                      </p:to>
                                    </p:set>
                                    <p:anim calcmode="lin" valueType="num">
                                      <p:cBhvr>
                                        <p:cTn id="7" dur="1000" fill="hold"/>
                                        <p:tgtEl>
                                          <p:spTgt spid="16385"/>
                                        </p:tgtEl>
                                        <p:attrNameLst>
                                          <p:attrName>ppt_w</p:attrName>
                                        </p:attrNameLst>
                                      </p:cBhvr>
                                      <p:tavLst>
                                        <p:tav tm="0">
                                          <p:val>
                                            <p:fltVal val="0"/>
                                          </p:val>
                                        </p:tav>
                                        <p:tav tm="100000">
                                          <p:val>
                                            <p:strVal val="#ppt_w"/>
                                          </p:val>
                                        </p:tav>
                                      </p:tavLst>
                                    </p:anim>
                                    <p:anim calcmode="lin" valueType="num">
                                      <p:cBhvr>
                                        <p:cTn id="8" dur="1000" fill="hold"/>
                                        <p:tgtEl>
                                          <p:spTgt spid="16385"/>
                                        </p:tgtEl>
                                        <p:attrNameLst>
                                          <p:attrName>ppt_h</p:attrName>
                                        </p:attrNameLst>
                                      </p:cBhvr>
                                      <p:tavLst>
                                        <p:tav tm="0">
                                          <p:val>
                                            <p:fltVal val="0"/>
                                          </p:val>
                                        </p:tav>
                                        <p:tav tm="100000">
                                          <p:val>
                                            <p:strVal val="#ppt_h"/>
                                          </p:val>
                                        </p:tav>
                                      </p:tavLst>
                                    </p:anim>
                                    <p:anim calcmode="lin" valueType="num">
                                      <p:cBhvr>
                                        <p:cTn id="9" dur="1000" fill="hold"/>
                                        <p:tgtEl>
                                          <p:spTgt spid="16385"/>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6385"/>
                                        </p:tgtEl>
                                        <p:attrNameLst>
                                          <p:attrName>ppt_y</p:attrName>
                                        </p:attrNameLst>
                                      </p:cBhvr>
                                      <p:tavLst>
                                        <p:tav tm="0" fmla="#ppt_y+(sin(-2*pi*(1-$))*-#ppt_x+cos(-2*pi*(1-$))*(1-#ppt_y))*(1-$)">
                                          <p:val>
                                            <p:fltVal val="0"/>
                                          </p:val>
                                        </p:tav>
                                        <p:tav tm="100000">
                                          <p:val>
                                            <p:fltVal val="1"/>
                                          </p:val>
                                        </p:tav>
                                      </p:tavLst>
                                    </p:anim>
                                  </p:childTnLst>
                                </p:cTn>
                              </p:par>
                            </p:childTnLst>
                          </p:cTn>
                        </p:par>
                        <p:par>
                          <p:cTn id="11" fill="hold" nodeType="afterGroup">
                            <p:stCondLst>
                              <p:cond delay="1000"/>
                            </p:stCondLst>
                            <p:childTnLst>
                              <p:par>
                                <p:cTn id="12" presetID="23" presetClass="entr" presetSubtype="16" fill="hold" nodeType="afterEffect">
                                  <p:stCondLst>
                                    <p:cond delay="0"/>
                                  </p:stCondLst>
                                  <p:childTnLst>
                                    <p:set>
                                      <p:cBhvr>
                                        <p:cTn id="13" dur="1" fill="hold">
                                          <p:stCondLst>
                                            <p:cond delay="0"/>
                                          </p:stCondLst>
                                        </p:cTn>
                                        <p:tgtEl>
                                          <p:spTgt spid="16386"/>
                                        </p:tgtEl>
                                        <p:attrNameLst>
                                          <p:attrName>style.visibility</p:attrName>
                                        </p:attrNameLst>
                                      </p:cBhvr>
                                      <p:to>
                                        <p:strVal val="visible"/>
                                      </p:to>
                                    </p:set>
                                    <p:anim calcmode="lin" valueType="num">
                                      <p:cBhvr>
                                        <p:cTn id="14" dur="500" fill="hold"/>
                                        <p:tgtEl>
                                          <p:spTgt spid="16386"/>
                                        </p:tgtEl>
                                        <p:attrNameLst>
                                          <p:attrName>ppt_w</p:attrName>
                                        </p:attrNameLst>
                                      </p:cBhvr>
                                      <p:tavLst>
                                        <p:tav tm="0">
                                          <p:val>
                                            <p:fltVal val="0"/>
                                          </p:val>
                                        </p:tav>
                                        <p:tav tm="100000">
                                          <p:val>
                                            <p:strVal val="#ppt_w"/>
                                          </p:val>
                                        </p:tav>
                                      </p:tavLst>
                                    </p:anim>
                                    <p:anim calcmode="lin" valueType="num">
                                      <p:cBhvr>
                                        <p:cTn id="15" dur="500" fill="hold"/>
                                        <p:tgtEl>
                                          <p:spTgt spid="16386"/>
                                        </p:tgtEl>
                                        <p:attrNameLst>
                                          <p:attrName>ppt_h</p:attrName>
                                        </p:attrNameLst>
                                      </p:cBhvr>
                                      <p:tavLst>
                                        <p:tav tm="0">
                                          <p:val>
                                            <p:fltVal val="0"/>
                                          </p:val>
                                        </p:tav>
                                        <p:tav tm="100000">
                                          <p:val>
                                            <p:strVal val="#ppt_h"/>
                                          </p:val>
                                        </p:tav>
                                      </p:tavLst>
                                    </p:anim>
                                  </p:childTnLst>
                                </p:cTn>
                              </p:par>
                            </p:childTnLst>
                          </p:cTn>
                        </p:par>
                        <p:par>
                          <p:cTn id="16" fill="hold" nodeType="afterGroup">
                            <p:stCondLst>
                              <p:cond delay="1500"/>
                            </p:stCondLst>
                            <p:childTnLst>
                              <p:par>
                                <p:cTn id="17" presetID="15" presetClass="entr" presetSubtype="0" fill="hold" grpId="0" nodeType="afterEffect">
                                  <p:stCondLst>
                                    <p:cond delay="0"/>
                                  </p:stCondLst>
                                  <p:childTnLst>
                                    <p:set>
                                      <p:cBhvr>
                                        <p:cTn id="18" dur="1" fill="hold">
                                          <p:stCondLst>
                                            <p:cond delay="0"/>
                                          </p:stCondLst>
                                        </p:cTn>
                                        <p:tgtEl>
                                          <p:spTgt spid="16388"/>
                                        </p:tgtEl>
                                        <p:attrNameLst>
                                          <p:attrName>style.visibility</p:attrName>
                                        </p:attrNameLst>
                                      </p:cBhvr>
                                      <p:to>
                                        <p:strVal val="visible"/>
                                      </p:to>
                                    </p:set>
                                    <p:anim calcmode="lin" valueType="num">
                                      <p:cBhvr>
                                        <p:cTn id="19" dur="1000" fill="hold"/>
                                        <p:tgtEl>
                                          <p:spTgt spid="16388"/>
                                        </p:tgtEl>
                                        <p:attrNameLst>
                                          <p:attrName>ppt_w</p:attrName>
                                        </p:attrNameLst>
                                      </p:cBhvr>
                                      <p:tavLst>
                                        <p:tav tm="0">
                                          <p:val>
                                            <p:fltVal val="0"/>
                                          </p:val>
                                        </p:tav>
                                        <p:tav tm="100000">
                                          <p:val>
                                            <p:strVal val="#ppt_w"/>
                                          </p:val>
                                        </p:tav>
                                      </p:tavLst>
                                    </p:anim>
                                    <p:anim calcmode="lin" valueType="num">
                                      <p:cBhvr>
                                        <p:cTn id="20" dur="1000" fill="hold"/>
                                        <p:tgtEl>
                                          <p:spTgt spid="16388"/>
                                        </p:tgtEl>
                                        <p:attrNameLst>
                                          <p:attrName>ppt_h</p:attrName>
                                        </p:attrNameLst>
                                      </p:cBhvr>
                                      <p:tavLst>
                                        <p:tav tm="0">
                                          <p:val>
                                            <p:fltVal val="0"/>
                                          </p:val>
                                        </p:tav>
                                        <p:tav tm="100000">
                                          <p:val>
                                            <p:strVal val="#ppt_h"/>
                                          </p:val>
                                        </p:tav>
                                      </p:tavLst>
                                    </p:anim>
                                    <p:anim calcmode="lin" valueType="num">
                                      <p:cBhvr>
                                        <p:cTn id="21" dur="1000" fill="hold"/>
                                        <p:tgtEl>
                                          <p:spTgt spid="16388"/>
                                        </p:tgtEl>
                                        <p:attrNameLst>
                                          <p:attrName>ppt_x</p:attrName>
                                        </p:attrNameLst>
                                      </p:cBhvr>
                                      <p:tavLst>
                                        <p:tav tm="0" fmla="#ppt_x+(cos(-2*pi*(1-$))*-#ppt_x-sin(-2*pi*(1-$))*(1-#ppt_y))*(1-$)">
                                          <p:val>
                                            <p:fltVal val="0"/>
                                          </p:val>
                                        </p:tav>
                                        <p:tav tm="100000">
                                          <p:val>
                                            <p:fltVal val="1"/>
                                          </p:val>
                                        </p:tav>
                                      </p:tavLst>
                                    </p:anim>
                                    <p:anim calcmode="lin" valueType="num">
                                      <p:cBhvr>
                                        <p:cTn id="22" dur="1000" fill="hold"/>
                                        <p:tgtEl>
                                          <p:spTgt spid="16388"/>
                                        </p:tgtEl>
                                        <p:attrNameLst>
                                          <p:attrName>ppt_y</p:attrName>
                                        </p:attrNameLst>
                                      </p:cBhvr>
                                      <p:tavLst>
                                        <p:tav tm="0" fmla="#ppt_y+(sin(-2*pi*(1-$))*-#ppt_x+cos(-2*pi*(1-$))*(1-#ppt_y))*(1-$)">
                                          <p:val>
                                            <p:fltVal val="0"/>
                                          </p:val>
                                        </p:tav>
                                        <p:tav tm="100000">
                                          <p:val>
                                            <p:fltVal val="1"/>
                                          </p:val>
                                        </p:tav>
                                      </p:tavLst>
                                    </p:anim>
                                  </p:childTnLst>
                                </p:cTn>
                              </p:par>
                            </p:childTnLst>
                          </p:cTn>
                        </p:par>
                        <p:par>
                          <p:cTn id="23" fill="hold" nodeType="afterGroup">
                            <p:stCondLst>
                              <p:cond delay="2500"/>
                            </p:stCondLst>
                            <p:childTnLst>
                              <p:par>
                                <p:cTn id="24" presetID="15" presetClass="entr" presetSubtype="0" fill="hold" grpId="0" nodeType="afterEffect">
                                  <p:stCondLst>
                                    <p:cond delay="0"/>
                                  </p:stCondLst>
                                  <p:childTnLst>
                                    <p:set>
                                      <p:cBhvr>
                                        <p:cTn id="25" dur="1" fill="hold">
                                          <p:stCondLst>
                                            <p:cond delay="0"/>
                                          </p:stCondLst>
                                        </p:cTn>
                                        <p:tgtEl>
                                          <p:spTgt spid="16389"/>
                                        </p:tgtEl>
                                        <p:attrNameLst>
                                          <p:attrName>style.visibility</p:attrName>
                                        </p:attrNameLst>
                                      </p:cBhvr>
                                      <p:to>
                                        <p:strVal val="visible"/>
                                      </p:to>
                                    </p:set>
                                    <p:anim calcmode="lin" valueType="num">
                                      <p:cBhvr>
                                        <p:cTn id="26" dur="1000" fill="hold"/>
                                        <p:tgtEl>
                                          <p:spTgt spid="16389"/>
                                        </p:tgtEl>
                                        <p:attrNameLst>
                                          <p:attrName>ppt_w</p:attrName>
                                        </p:attrNameLst>
                                      </p:cBhvr>
                                      <p:tavLst>
                                        <p:tav tm="0">
                                          <p:val>
                                            <p:fltVal val="0"/>
                                          </p:val>
                                        </p:tav>
                                        <p:tav tm="100000">
                                          <p:val>
                                            <p:strVal val="#ppt_w"/>
                                          </p:val>
                                        </p:tav>
                                      </p:tavLst>
                                    </p:anim>
                                    <p:anim calcmode="lin" valueType="num">
                                      <p:cBhvr>
                                        <p:cTn id="27" dur="1000" fill="hold"/>
                                        <p:tgtEl>
                                          <p:spTgt spid="16389"/>
                                        </p:tgtEl>
                                        <p:attrNameLst>
                                          <p:attrName>ppt_h</p:attrName>
                                        </p:attrNameLst>
                                      </p:cBhvr>
                                      <p:tavLst>
                                        <p:tav tm="0">
                                          <p:val>
                                            <p:fltVal val="0"/>
                                          </p:val>
                                        </p:tav>
                                        <p:tav tm="100000">
                                          <p:val>
                                            <p:strVal val="#ppt_h"/>
                                          </p:val>
                                        </p:tav>
                                      </p:tavLst>
                                    </p:anim>
                                    <p:anim calcmode="lin" valueType="num">
                                      <p:cBhvr>
                                        <p:cTn id="28" dur="1000" fill="hold"/>
                                        <p:tgtEl>
                                          <p:spTgt spid="16389"/>
                                        </p:tgtEl>
                                        <p:attrNameLst>
                                          <p:attrName>ppt_x</p:attrName>
                                        </p:attrNameLst>
                                      </p:cBhvr>
                                      <p:tavLst>
                                        <p:tav tm="0" fmla="#ppt_x+(cos(-2*pi*(1-$))*-#ppt_x-sin(-2*pi*(1-$))*(1-#ppt_y))*(1-$)">
                                          <p:val>
                                            <p:fltVal val="0"/>
                                          </p:val>
                                        </p:tav>
                                        <p:tav tm="100000">
                                          <p:val>
                                            <p:fltVal val="1"/>
                                          </p:val>
                                        </p:tav>
                                      </p:tavLst>
                                    </p:anim>
                                    <p:anim calcmode="lin" valueType="num">
                                      <p:cBhvr>
                                        <p:cTn id="29" dur="1000" fill="hold"/>
                                        <p:tgtEl>
                                          <p:spTgt spid="16389"/>
                                        </p:tgtEl>
                                        <p:attrNameLst>
                                          <p:attrName>ppt_y</p:attrName>
                                        </p:attrNameLst>
                                      </p:cBhvr>
                                      <p:tavLst>
                                        <p:tav tm="0" fmla="#ppt_y+(sin(-2*pi*(1-$))*-#ppt_x+cos(-2*pi*(1-$))*(1-#ppt_y))*(1-$)">
                                          <p:val>
                                            <p:fltVal val="0"/>
                                          </p:val>
                                        </p:tav>
                                        <p:tav tm="100000">
                                          <p:val>
                                            <p:fltVal val="1"/>
                                          </p:val>
                                        </p:tav>
                                      </p:tavLst>
                                    </p:anim>
                                  </p:childTnLst>
                                </p:cTn>
                              </p:par>
                            </p:childTnLst>
                          </p:cTn>
                        </p:par>
                        <p:par>
                          <p:cTn id="30" fill="hold" nodeType="afterGroup">
                            <p:stCondLst>
                              <p:cond delay="3500"/>
                            </p:stCondLst>
                            <p:childTnLst>
                              <p:par>
                                <p:cTn id="31" presetID="15" presetClass="entr" presetSubtype="0" fill="hold" nodeType="afterEffect">
                                  <p:stCondLst>
                                    <p:cond delay="0"/>
                                  </p:stCondLst>
                                  <p:childTnLst>
                                    <p:set>
                                      <p:cBhvr>
                                        <p:cTn id="32" dur="1" fill="hold">
                                          <p:stCondLst>
                                            <p:cond delay="0"/>
                                          </p:stCondLst>
                                        </p:cTn>
                                        <p:tgtEl>
                                          <p:spTgt spid="16387"/>
                                        </p:tgtEl>
                                        <p:attrNameLst>
                                          <p:attrName>style.visibility</p:attrName>
                                        </p:attrNameLst>
                                      </p:cBhvr>
                                      <p:to>
                                        <p:strVal val="visible"/>
                                      </p:to>
                                    </p:set>
                                    <p:anim calcmode="lin" valueType="num">
                                      <p:cBhvr>
                                        <p:cTn id="33" dur="1000" fill="hold"/>
                                        <p:tgtEl>
                                          <p:spTgt spid="16387"/>
                                        </p:tgtEl>
                                        <p:attrNameLst>
                                          <p:attrName>ppt_w</p:attrName>
                                        </p:attrNameLst>
                                      </p:cBhvr>
                                      <p:tavLst>
                                        <p:tav tm="0">
                                          <p:val>
                                            <p:fltVal val="0"/>
                                          </p:val>
                                        </p:tav>
                                        <p:tav tm="100000">
                                          <p:val>
                                            <p:strVal val="#ppt_w"/>
                                          </p:val>
                                        </p:tav>
                                      </p:tavLst>
                                    </p:anim>
                                    <p:anim calcmode="lin" valueType="num">
                                      <p:cBhvr>
                                        <p:cTn id="34" dur="1000" fill="hold"/>
                                        <p:tgtEl>
                                          <p:spTgt spid="16387"/>
                                        </p:tgtEl>
                                        <p:attrNameLst>
                                          <p:attrName>ppt_h</p:attrName>
                                        </p:attrNameLst>
                                      </p:cBhvr>
                                      <p:tavLst>
                                        <p:tav tm="0">
                                          <p:val>
                                            <p:fltVal val="0"/>
                                          </p:val>
                                        </p:tav>
                                        <p:tav tm="100000">
                                          <p:val>
                                            <p:strVal val="#ppt_h"/>
                                          </p:val>
                                        </p:tav>
                                      </p:tavLst>
                                    </p:anim>
                                    <p:anim calcmode="lin" valueType="num">
                                      <p:cBhvr>
                                        <p:cTn id="35" dur="1000" fill="hold"/>
                                        <p:tgtEl>
                                          <p:spTgt spid="16387"/>
                                        </p:tgtEl>
                                        <p:attrNameLst>
                                          <p:attrName>ppt_x</p:attrName>
                                        </p:attrNameLst>
                                      </p:cBhvr>
                                      <p:tavLst>
                                        <p:tav tm="0" fmla="#ppt_x+(cos(-2*pi*(1-$))*-#ppt_x-sin(-2*pi*(1-$))*(1-#ppt_y))*(1-$)">
                                          <p:val>
                                            <p:fltVal val="0"/>
                                          </p:val>
                                        </p:tav>
                                        <p:tav tm="100000">
                                          <p:val>
                                            <p:fltVal val="1"/>
                                          </p:val>
                                        </p:tav>
                                      </p:tavLst>
                                    </p:anim>
                                    <p:anim calcmode="lin" valueType="num">
                                      <p:cBhvr>
                                        <p:cTn id="36" dur="1000" fill="hold"/>
                                        <p:tgtEl>
                                          <p:spTgt spid="16387"/>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8" grpId="0" autoUpdateAnimBg="0"/>
      <p:bldP spid="16389"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1" descr="image.png">
            <a:extLst>
              <a:ext uri="{FF2B5EF4-FFF2-40B4-BE49-F238E27FC236}">
                <a16:creationId xmlns:a16="http://schemas.microsoft.com/office/drawing/2014/main" id="{1F12E65F-BB17-41CC-A156-06AD8316A3C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0850" y="317500"/>
            <a:ext cx="7254875" cy="1150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AutoShape 2">
            <a:extLst>
              <a:ext uri="{FF2B5EF4-FFF2-40B4-BE49-F238E27FC236}">
                <a16:creationId xmlns:a16="http://schemas.microsoft.com/office/drawing/2014/main" id="{24830E17-5AAC-422E-9A77-B59BC60CBB3F}"/>
              </a:ext>
            </a:extLst>
          </p:cNvPr>
          <p:cNvSpPr>
            <a:spLocks/>
          </p:cNvSpPr>
          <p:nvPr/>
        </p:nvSpPr>
        <p:spPr bwMode="auto">
          <a:xfrm>
            <a:off x="1066800" y="4191000"/>
            <a:ext cx="6019800" cy="28321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50800" tIns="50800" rIns="50800" bIns="50800"/>
          <a:lstStyle>
            <a:lvl1pPr>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1pPr>
            <a:lvl2pPr marL="742950" indent="-285750">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2pPr>
            <a:lvl3pPr marL="1143000" indent="-228600">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3pPr>
            <a:lvl4pPr marL="1600200" indent="-228600">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4pPr>
            <a:lvl5pPr marL="2057400" indent="-228600">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5pPr>
            <a:lvl6pPr marL="2514600" indent="-228600" eaLnBrk="0" fontAlgn="base" hangingPunct="0">
              <a:spcBef>
                <a:spcPct val="0"/>
              </a:spcBef>
              <a:spcAft>
                <a:spcPct val="0"/>
              </a:spcAft>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6pPr>
            <a:lvl7pPr marL="2971800" indent="-228600" eaLnBrk="0" fontAlgn="base" hangingPunct="0">
              <a:spcBef>
                <a:spcPct val="0"/>
              </a:spcBef>
              <a:spcAft>
                <a:spcPct val="0"/>
              </a:spcAft>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7pPr>
            <a:lvl8pPr marL="3429000" indent="-228600" eaLnBrk="0" fontAlgn="base" hangingPunct="0">
              <a:spcBef>
                <a:spcPct val="0"/>
              </a:spcBef>
              <a:spcAft>
                <a:spcPct val="0"/>
              </a:spcAft>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8pPr>
            <a:lvl9pPr marL="3886200" indent="-228600" eaLnBrk="0" fontAlgn="base" hangingPunct="0">
              <a:spcBef>
                <a:spcPct val="0"/>
              </a:spcBef>
              <a:spcAft>
                <a:spcPct val="0"/>
              </a:spcAft>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9pPr>
          </a:lstStyle>
          <a:p>
            <a:pPr defTabSz="914400" eaLnBrk="1"/>
            <a:r>
              <a:rPr lang="en-US" altLang="en-US" sz="2000"/>
              <a:t>Students will get a handmade birthday book to take home.</a:t>
            </a:r>
          </a:p>
          <a:p>
            <a:pPr defTabSz="914400" eaLnBrk="1"/>
            <a:endParaRPr lang="en-US" altLang="en-US" sz="2000"/>
          </a:p>
          <a:p>
            <a:pPr defTabSz="914400" eaLnBrk="1"/>
            <a:r>
              <a:rPr lang="en-US" altLang="en-US" sz="2000" b="1"/>
              <a:t>We ask that you do not bring any food or drinks. </a:t>
            </a:r>
          </a:p>
          <a:p>
            <a:pPr defTabSz="914400" eaLnBrk="1"/>
            <a:endParaRPr lang="en-US" altLang="en-US" sz="2000"/>
          </a:p>
          <a:p>
            <a:pPr defTabSz="914400" eaLnBrk="1"/>
            <a:r>
              <a:rPr lang="en-US" altLang="en-US" sz="2000"/>
              <a:t>You do have the option to donate a book to our class library.</a:t>
            </a:r>
            <a:endParaRPr lang="en-US" altLang="en-US"/>
          </a:p>
        </p:txBody>
      </p:sp>
      <p:pic>
        <p:nvPicPr>
          <p:cNvPr id="17411" name="Picture 3" descr="birthday balloons.jpg">
            <a:extLst>
              <a:ext uri="{FF2B5EF4-FFF2-40B4-BE49-F238E27FC236}">
                <a16:creationId xmlns:a16="http://schemas.microsoft.com/office/drawing/2014/main" id="{482F714A-F24B-4B3F-9FCD-7E925037308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43200" y="1524000"/>
            <a:ext cx="2514600" cy="2514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7412" name="Picture 4" descr="circle with slash.jpg">
            <a:extLst>
              <a:ext uri="{FF2B5EF4-FFF2-40B4-BE49-F238E27FC236}">
                <a16:creationId xmlns:a16="http://schemas.microsoft.com/office/drawing/2014/main" id="{DA35B38C-35BA-4519-A5B9-B219A16D082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791200" y="1905000"/>
            <a:ext cx="1676400" cy="1524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7413" name="Picture 5" descr="MCj04377570000[1].pdf">
            <a:extLst>
              <a:ext uri="{FF2B5EF4-FFF2-40B4-BE49-F238E27FC236}">
                <a16:creationId xmlns:a16="http://schemas.microsoft.com/office/drawing/2014/main" id="{365E1A82-C818-4238-B66B-9DC6BB38C638}"/>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324600" y="2286000"/>
            <a:ext cx="609600" cy="685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7414" name="Picture 6" descr="MCj04281130000[1].pdf">
            <a:extLst>
              <a:ext uri="{FF2B5EF4-FFF2-40B4-BE49-F238E27FC236}">
                <a16:creationId xmlns:a16="http://schemas.microsoft.com/office/drawing/2014/main" id="{4B3A9435-87AC-4927-930E-CAA624A41DEB}"/>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09600" y="2209800"/>
            <a:ext cx="1219200" cy="1371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0"/>
                                  </p:stCondLst>
                                  <p:iterate type="lt">
                                    <p:tmPct val="100000"/>
                                  </p:iterate>
                                  <p:childTnLst>
                                    <p:set>
                                      <p:cBhvr>
                                        <p:cTn id="6" dur="1" fill="hold">
                                          <p:stCondLst>
                                            <p:cond delay="0"/>
                                          </p:stCondLst>
                                        </p:cTn>
                                        <p:tgtEl>
                                          <p:spTgt spid="2"/>
                                        </p:tgtEl>
                                        <p:attrNameLst>
                                          <p:attrName>style.visibility</p:attrName>
                                        </p:attrNameLst>
                                      </p:cBhvr>
                                      <p:to>
                                        <p:strVal val="visible"/>
                                      </p:to>
                                    </p:set>
                                    <p:anim calcmode="lin" valueType="num">
                                      <p:cBhvr>
                                        <p:cTn id="7" dur="75" fill="hold"/>
                                        <p:tgtEl>
                                          <p:spTgt spid="2"/>
                                        </p:tgtEl>
                                        <p:attrNameLst>
                                          <p:attrName>ppt_w</p:attrName>
                                        </p:attrNameLst>
                                      </p:cBhvr>
                                      <p:tavLst>
                                        <p:tav tm="0">
                                          <p:val>
                                            <p:fltVal val="0"/>
                                          </p:val>
                                        </p:tav>
                                        <p:tav tm="100000">
                                          <p:val>
                                            <p:strVal val="#ppt_w"/>
                                          </p:val>
                                        </p:tav>
                                      </p:tavLst>
                                    </p:anim>
                                    <p:anim calcmode="lin" valueType="num">
                                      <p:cBhvr>
                                        <p:cTn id="8" dur="75" fill="hold"/>
                                        <p:tgtEl>
                                          <p:spTgt spid="2"/>
                                        </p:tgtEl>
                                        <p:attrNameLst>
                                          <p:attrName>ppt_h</p:attrName>
                                        </p:attrNameLst>
                                      </p:cBhvr>
                                      <p:tavLst>
                                        <p:tav tm="0">
                                          <p:val>
                                            <p:strVal val="#ppt_h"/>
                                          </p:val>
                                        </p:tav>
                                        <p:tav tm="100000">
                                          <p:val>
                                            <p:strVal val="#ppt_h"/>
                                          </p:val>
                                        </p:tav>
                                      </p:tavLst>
                                    </p:anim>
                                  </p:childTnLst>
                                </p:cTn>
                              </p:par>
                            </p:childTnLst>
                          </p:cTn>
                        </p:par>
                        <p:par>
                          <p:cTn id="9" fill="hold" nodeType="afterGroup">
                            <p:stCondLst>
                              <p:cond delay="10050"/>
                            </p:stCondLst>
                            <p:childTnLst>
                              <p:par>
                                <p:cTn id="10" presetID="2" presetClass="entr" presetSubtype="1" fill="hold" nodeType="afterEffect">
                                  <p:stCondLst>
                                    <p:cond delay="0"/>
                                  </p:stCondLst>
                                  <p:childTnLst>
                                    <p:set>
                                      <p:cBhvr>
                                        <p:cTn id="11" dur="1" fill="hold">
                                          <p:stCondLst>
                                            <p:cond delay="0"/>
                                          </p:stCondLst>
                                        </p:cTn>
                                        <p:tgtEl>
                                          <p:spTgt spid="17411"/>
                                        </p:tgtEl>
                                        <p:attrNameLst>
                                          <p:attrName>style.visibility</p:attrName>
                                        </p:attrNameLst>
                                      </p:cBhvr>
                                      <p:to>
                                        <p:strVal val="visible"/>
                                      </p:to>
                                    </p:set>
                                    <p:anim calcmode="lin" valueType="num">
                                      <p:cBhvr additive="base">
                                        <p:cTn id="12" dur="500" fill="hold"/>
                                        <p:tgtEl>
                                          <p:spTgt spid="17411"/>
                                        </p:tgtEl>
                                        <p:attrNameLst>
                                          <p:attrName>ppt_x</p:attrName>
                                        </p:attrNameLst>
                                      </p:cBhvr>
                                      <p:tavLst>
                                        <p:tav tm="0">
                                          <p:val>
                                            <p:strVal val="#ppt_x"/>
                                          </p:val>
                                        </p:tav>
                                        <p:tav tm="100000">
                                          <p:val>
                                            <p:strVal val="#ppt_x"/>
                                          </p:val>
                                        </p:tav>
                                      </p:tavLst>
                                    </p:anim>
                                    <p:anim calcmode="lin" valueType="num">
                                      <p:cBhvr additive="base">
                                        <p:cTn id="13" dur="500" fill="hold"/>
                                        <p:tgtEl>
                                          <p:spTgt spid="17411"/>
                                        </p:tgtEl>
                                        <p:attrNameLst>
                                          <p:attrName>ppt_y</p:attrName>
                                        </p:attrNameLst>
                                      </p:cBhvr>
                                      <p:tavLst>
                                        <p:tav tm="0">
                                          <p:val>
                                            <p:strVal val="0-#ppt_h/2"/>
                                          </p:val>
                                        </p:tav>
                                        <p:tav tm="100000">
                                          <p:val>
                                            <p:strVal val="#ppt_y"/>
                                          </p:val>
                                        </p:tav>
                                      </p:tavLst>
                                    </p:anim>
                                  </p:childTnLst>
                                </p:cTn>
                              </p:par>
                            </p:childTnLst>
                          </p:cTn>
                        </p:par>
                        <p:par>
                          <p:cTn id="14" fill="hold" nodeType="afterGroup">
                            <p:stCondLst>
                              <p:cond delay="10550"/>
                            </p:stCondLst>
                            <p:childTnLst>
                              <p:par>
                                <p:cTn id="15" presetID="23" presetClass="entr" presetSubtype="16" fill="hold" nodeType="afterEffect">
                                  <p:stCondLst>
                                    <p:cond delay="0"/>
                                  </p:stCondLst>
                                  <p:childTnLst>
                                    <p:set>
                                      <p:cBhvr>
                                        <p:cTn id="16" dur="1" fill="hold">
                                          <p:stCondLst>
                                            <p:cond delay="0"/>
                                          </p:stCondLst>
                                        </p:cTn>
                                        <p:tgtEl>
                                          <p:spTgt spid="17413"/>
                                        </p:tgtEl>
                                        <p:attrNameLst>
                                          <p:attrName>style.visibility</p:attrName>
                                        </p:attrNameLst>
                                      </p:cBhvr>
                                      <p:to>
                                        <p:strVal val="visible"/>
                                      </p:to>
                                    </p:set>
                                    <p:anim calcmode="lin" valueType="num">
                                      <p:cBhvr>
                                        <p:cTn id="17" dur="500" fill="hold"/>
                                        <p:tgtEl>
                                          <p:spTgt spid="17413"/>
                                        </p:tgtEl>
                                        <p:attrNameLst>
                                          <p:attrName>ppt_w</p:attrName>
                                        </p:attrNameLst>
                                      </p:cBhvr>
                                      <p:tavLst>
                                        <p:tav tm="0">
                                          <p:val>
                                            <p:fltVal val="0"/>
                                          </p:val>
                                        </p:tav>
                                        <p:tav tm="100000">
                                          <p:val>
                                            <p:strVal val="#ppt_w"/>
                                          </p:val>
                                        </p:tav>
                                      </p:tavLst>
                                    </p:anim>
                                    <p:anim calcmode="lin" valueType="num">
                                      <p:cBhvr>
                                        <p:cTn id="18" dur="500" fill="hold"/>
                                        <p:tgtEl>
                                          <p:spTgt spid="17413"/>
                                        </p:tgtEl>
                                        <p:attrNameLst>
                                          <p:attrName>ppt_h</p:attrName>
                                        </p:attrNameLst>
                                      </p:cBhvr>
                                      <p:tavLst>
                                        <p:tav tm="0">
                                          <p:val>
                                            <p:fltVal val="0"/>
                                          </p:val>
                                        </p:tav>
                                        <p:tav tm="100000">
                                          <p:val>
                                            <p:strVal val="#ppt_h"/>
                                          </p:val>
                                        </p:tav>
                                      </p:tavLst>
                                    </p:anim>
                                  </p:childTnLst>
                                </p:cTn>
                              </p:par>
                            </p:childTnLst>
                          </p:cTn>
                        </p:par>
                        <p:par>
                          <p:cTn id="19" fill="hold" nodeType="afterGroup">
                            <p:stCondLst>
                              <p:cond delay="11050"/>
                            </p:stCondLst>
                            <p:childTnLst>
                              <p:par>
                                <p:cTn id="20" presetID="23" presetClass="entr" presetSubtype="16" fill="hold" nodeType="afterEffect">
                                  <p:stCondLst>
                                    <p:cond delay="0"/>
                                  </p:stCondLst>
                                  <p:childTnLst>
                                    <p:set>
                                      <p:cBhvr>
                                        <p:cTn id="21" dur="1" fill="hold">
                                          <p:stCondLst>
                                            <p:cond delay="0"/>
                                          </p:stCondLst>
                                        </p:cTn>
                                        <p:tgtEl>
                                          <p:spTgt spid="17412"/>
                                        </p:tgtEl>
                                        <p:attrNameLst>
                                          <p:attrName>style.visibility</p:attrName>
                                        </p:attrNameLst>
                                      </p:cBhvr>
                                      <p:to>
                                        <p:strVal val="visible"/>
                                      </p:to>
                                    </p:set>
                                    <p:anim calcmode="lin" valueType="num">
                                      <p:cBhvr>
                                        <p:cTn id="22" dur="500" fill="hold"/>
                                        <p:tgtEl>
                                          <p:spTgt spid="17412"/>
                                        </p:tgtEl>
                                        <p:attrNameLst>
                                          <p:attrName>ppt_w</p:attrName>
                                        </p:attrNameLst>
                                      </p:cBhvr>
                                      <p:tavLst>
                                        <p:tav tm="0">
                                          <p:val>
                                            <p:fltVal val="0"/>
                                          </p:val>
                                        </p:tav>
                                        <p:tav tm="100000">
                                          <p:val>
                                            <p:strVal val="#ppt_w"/>
                                          </p:val>
                                        </p:tav>
                                      </p:tavLst>
                                    </p:anim>
                                    <p:anim calcmode="lin" valueType="num">
                                      <p:cBhvr>
                                        <p:cTn id="23" dur="500" fill="hold"/>
                                        <p:tgtEl>
                                          <p:spTgt spid="17412"/>
                                        </p:tgtEl>
                                        <p:attrNameLst>
                                          <p:attrName>ppt_h</p:attrName>
                                        </p:attrNameLst>
                                      </p:cBhvr>
                                      <p:tavLst>
                                        <p:tav tm="0">
                                          <p:val>
                                            <p:fltVal val="0"/>
                                          </p:val>
                                        </p:tav>
                                        <p:tav tm="100000">
                                          <p:val>
                                            <p:strVal val="#ppt_h"/>
                                          </p:val>
                                        </p:tav>
                                      </p:tavLst>
                                    </p:anim>
                                  </p:childTnLst>
                                </p:cTn>
                              </p:par>
                            </p:childTnLst>
                          </p:cTn>
                        </p:par>
                        <p:par>
                          <p:cTn id="24" fill="hold" nodeType="afterGroup">
                            <p:stCondLst>
                              <p:cond delay="11550"/>
                            </p:stCondLst>
                            <p:childTnLst>
                              <p:par>
                                <p:cTn id="25" presetID="15" presetClass="entr" presetSubtype="0" fill="hold" nodeType="afterEffect">
                                  <p:stCondLst>
                                    <p:cond delay="0"/>
                                  </p:stCondLst>
                                  <p:childTnLst>
                                    <p:set>
                                      <p:cBhvr>
                                        <p:cTn id="26" dur="1" fill="hold">
                                          <p:stCondLst>
                                            <p:cond delay="0"/>
                                          </p:stCondLst>
                                        </p:cTn>
                                        <p:tgtEl>
                                          <p:spTgt spid="17414"/>
                                        </p:tgtEl>
                                        <p:attrNameLst>
                                          <p:attrName>style.visibility</p:attrName>
                                        </p:attrNameLst>
                                      </p:cBhvr>
                                      <p:to>
                                        <p:strVal val="visible"/>
                                      </p:to>
                                    </p:set>
                                    <p:anim calcmode="lin" valueType="num">
                                      <p:cBhvr>
                                        <p:cTn id="27" dur="1000" fill="hold"/>
                                        <p:tgtEl>
                                          <p:spTgt spid="17414"/>
                                        </p:tgtEl>
                                        <p:attrNameLst>
                                          <p:attrName>ppt_w</p:attrName>
                                        </p:attrNameLst>
                                      </p:cBhvr>
                                      <p:tavLst>
                                        <p:tav tm="0">
                                          <p:val>
                                            <p:fltVal val="0"/>
                                          </p:val>
                                        </p:tav>
                                        <p:tav tm="100000">
                                          <p:val>
                                            <p:strVal val="#ppt_w"/>
                                          </p:val>
                                        </p:tav>
                                      </p:tavLst>
                                    </p:anim>
                                    <p:anim calcmode="lin" valueType="num">
                                      <p:cBhvr>
                                        <p:cTn id="28" dur="1000" fill="hold"/>
                                        <p:tgtEl>
                                          <p:spTgt spid="17414"/>
                                        </p:tgtEl>
                                        <p:attrNameLst>
                                          <p:attrName>ppt_h</p:attrName>
                                        </p:attrNameLst>
                                      </p:cBhvr>
                                      <p:tavLst>
                                        <p:tav tm="0">
                                          <p:val>
                                            <p:fltVal val="0"/>
                                          </p:val>
                                        </p:tav>
                                        <p:tav tm="100000">
                                          <p:val>
                                            <p:strVal val="#ppt_h"/>
                                          </p:val>
                                        </p:tav>
                                      </p:tavLst>
                                    </p:anim>
                                    <p:anim calcmode="lin" valueType="num">
                                      <p:cBhvr>
                                        <p:cTn id="29" dur="1000" fill="hold"/>
                                        <p:tgtEl>
                                          <p:spTgt spid="17414"/>
                                        </p:tgtEl>
                                        <p:attrNameLst>
                                          <p:attrName>ppt_x</p:attrName>
                                        </p:attrNameLst>
                                      </p:cBhvr>
                                      <p:tavLst>
                                        <p:tav tm="0" fmla="#ppt_x+(cos(-2*pi*(1-$))*-#ppt_x-sin(-2*pi*(1-$))*(1-#ppt_y))*(1-$)">
                                          <p:val>
                                            <p:fltVal val="0"/>
                                          </p:val>
                                        </p:tav>
                                        <p:tav tm="100000">
                                          <p:val>
                                            <p:fltVal val="1"/>
                                          </p:val>
                                        </p:tav>
                                      </p:tavLst>
                                    </p:anim>
                                    <p:anim calcmode="lin" valueType="num">
                                      <p:cBhvr>
                                        <p:cTn id="30" dur="1000" fill="hold"/>
                                        <p:tgtEl>
                                          <p:spTgt spid="17414"/>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1" descr="image.png">
            <a:extLst>
              <a:ext uri="{FF2B5EF4-FFF2-40B4-BE49-F238E27FC236}">
                <a16:creationId xmlns:a16="http://schemas.microsoft.com/office/drawing/2014/main" id="{1914A65F-3D5F-4EA4-9C57-C40924020BD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0850" y="317500"/>
            <a:ext cx="7254875" cy="1150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8434" name="Picture 2" descr="class jobs.png">
            <a:extLst>
              <a:ext uri="{FF2B5EF4-FFF2-40B4-BE49-F238E27FC236}">
                <a16:creationId xmlns:a16="http://schemas.microsoft.com/office/drawing/2014/main" id="{B2E300A5-2A7B-40B3-B3E0-087910D9A96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524000"/>
            <a:ext cx="4724400" cy="419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8435" name="AutoShape 3">
            <a:extLst>
              <a:ext uri="{FF2B5EF4-FFF2-40B4-BE49-F238E27FC236}">
                <a16:creationId xmlns:a16="http://schemas.microsoft.com/office/drawing/2014/main" id="{9AAFE1B6-DA53-4588-B51F-FEDAA0DD5247}"/>
              </a:ext>
            </a:extLst>
          </p:cNvPr>
          <p:cNvSpPr>
            <a:spLocks/>
          </p:cNvSpPr>
          <p:nvPr/>
        </p:nvSpPr>
        <p:spPr bwMode="auto">
          <a:xfrm>
            <a:off x="914400" y="5867400"/>
            <a:ext cx="6477000" cy="584200"/>
          </a:xfrm>
          <a:custGeom>
            <a:avLst/>
            <a:gdLst>
              <a:gd name="T0" fmla="*/ 2147483646 w 21600"/>
              <a:gd name="T1" fmla="*/ 213671772 h 21600"/>
              <a:gd name="T2" fmla="*/ 2147483646 w 21600"/>
              <a:gd name="T3" fmla="*/ 213671772 h 21600"/>
              <a:gd name="T4" fmla="*/ 2147483646 w 21600"/>
              <a:gd name="T5" fmla="*/ 213671772 h 21600"/>
              <a:gd name="T6" fmla="*/ 2147483646 w 21600"/>
              <a:gd name="T7" fmla="*/ 213671772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50800" tIns="50800" rIns="50800" bIns="50800"/>
          <a:lstStyle>
            <a:lvl1pPr>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1pPr>
            <a:lvl2pPr marL="742950" indent="-285750">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2pPr>
            <a:lvl3pPr marL="1143000" indent="-228600">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3pPr>
            <a:lvl4pPr marL="1600200" indent="-228600">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4pPr>
            <a:lvl5pPr marL="2057400" indent="-228600">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5pPr>
            <a:lvl6pPr marL="2514600" indent="-228600" eaLnBrk="0" fontAlgn="base" hangingPunct="0">
              <a:spcBef>
                <a:spcPct val="0"/>
              </a:spcBef>
              <a:spcAft>
                <a:spcPct val="0"/>
              </a:spcAft>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6pPr>
            <a:lvl7pPr marL="2971800" indent="-228600" eaLnBrk="0" fontAlgn="base" hangingPunct="0">
              <a:spcBef>
                <a:spcPct val="0"/>
              </a:spcBef>
              <a:spcAft>
                <a:spcPct val="0"/>
              </a:spcAft>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7pPr>
            <a:lvl8pPr marL="3429000" indent="-228600" eaLnBrk="0" fontAlgn="base" hangingPunct="0">
              <a:spcBef>
                <a:spcPct val="0"/>
              </a:spcBef>
              <a:spcAft>
                <a:spcPct val="0"/>
              </a:spcAft>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8pPr>
            <a:lvl9pPr marL="3886200" indent="-228600" eaLnBrk="0" fontAlgn="base" hangingPunct="0">
              <a:spcBef>
                <a:spcPct val="0"/>
              </a:spcBef>
              <a:spcAft>
                <a:spcPct val="0"/>
              </a:spcAft>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9pPr>
          </a:lstStyle>
          <a:p>
            <a:pPr algn="ctr" defTabSz="914400" eaLnBrk="1"/>
            <a:r>
              <a:rPr lang="en-US" altLang="en-US" sz="1600"/>
              <a:t>Every week your child will have a classroom job. The job will help facilitate learning and promote responsibility. </a:t>
            </a:r>
            <a:endParaRPr lang="en-US" altLang="en-US"/>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nodeType="afterEffect">
                                  <p:stCondLst>
                                    <p:cond delay="0"/>
                                  </p:stCondLst>
                                  <p:childTnLst>
                                    <p:set>
                                      <p:cBhvr>
                                        <p:cTn id="6" dur="1" fill="hold">
                                          <p:stCondLst>
                                            <p:cond delay="0"/>
                                          </p:stCondLst>
                                        </p:cTn>
                                        <p:tgtEl>
                                          <p:spTgt spid="18433"/>
                                        </p:tgtEl>
                                        <p:attrNameLst>
                                          <p:attrName>style.visibility</p:attrName>
                                        </p:attrNameLst>
                                      </p:cBhvr>
                                      <p:to>
                                        <p:strVal val="visible"/>
                                      </p:to>
                                    </p:set>
                                    <p:anim calcmode="lin" valueType="num">
                                      <p:cBhvr>
                                        <p:cTn id="7" dur="1000" fill="hold"/>
                                        <p:tgtEl>
                                          <p:spTgt spid="18433"/>
                                        </p:tgtEl>
                                        <p:attrNameLst>
                                          <p:attrName>ppt_w</p:attrName>
                                        </p:attrNameLst>
                                      </p:cBhvr>
                                      <p:tavLst>
                                        <p:tav tm="0">
                                          <p:val>
                                            <p:fltVal val="0"/>
                                          </p:val>
                                        </p:tav>
                                        <p:tav tm="100000">
                                          <p:val>
                                            <p:strVal val="#ppt_w"/>
                                          </p:val>
                                        </p:tav>
                                      </p:tavLst>
                                    </p:anim>
                                    <p:anim calcmode="lin" valueType="num">
                                      <p:cBhvr>
                                        <p:cTn id="8" dur="1000" fill="hold"/>
                                        <p:tgtEl>
                                          <p:spTgt spid="18433"/>
                                        </p:tgtEl>
                                        <p:attrNameLst>
                                          <p:attrName>ppt_h</p:attrName>
                                        </p:attrNameLst>
                                      </p:cBhvr>
                                      <p:tavLst>
                                        <p:tav tm="0">
                                          <p:val>
                                            <p:fltVal val="0"/>
                                          </p:val>
                                        </p:tav>
                                        <p:tav tm="100000">
                                          <p:val>
                                            <p:strVal val="#ppt_h"/>
                                          </p:val>
                                        </p:tav>
                                      </p:tavLst>
                                    </p:anim>
                                    <p:anim calcmode="lin" valueType="num">
                                      <p:cBhvr>
                                        <p:cTn id="9" dur="1000" fill="hold"/>
                                        <p:tgtEl>
                                          <p:spTgt spid="18433"/>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8433"/>
                                        </p:tgtEl>
                                        <p:attrNameLst>
                                          <p:attrName>ppt_y</p:attrName>
                                        </p:attrNameLst>
                                      </p:cBhvr>
                                      <p:tavLst>
                                        <p:tav tm="0" fmla="#ppt_y+(sin(-2*pi*(1-$))*-#ppt_x+cos(-2*pi*(1-$))*(1-#ppt_y))*(1-$)">
                                          <p:val>
                                            <p:fltVal val="0"/>
                                          </p:val>
                                        </p:tav>
                                        <p:tav tm="100000">
                                          <p:val>
                                            <p:fltVal val="1"/>
                                          </p:val>
                                        </p:tav>
                                      </p:tavLst>
                                    </p:anim>
                                  </p:childTnLst>
                                </p:cTn>
                              </p:par>
                            </p:childTnLst>
                          </p:cTn>
                        </p:par>
                        <p:par>
                          <p:cTn id="11" fill="hold" nodeType="afterGroup">
                            <p:stCondLst>
                              <p:cond delay="1000"/>
                            </p:stCondLst>
                            <p:childTnLst>
                              <p:par>
                                <p:cTn id="12" presetID="15" presetClass="entr" presetSubtype="0" fill="hold" nodeType="afterEffect">
                                  <p:stCondLst>
                                    <p:cond delay="0"/>
                                  </p:stCondLst>
                                  <p:childTnLst>
                                    <p:set>
                                      <p:cBhvr>
                                        <p:cTn id="13" dur="1" fill="hold">
                                          <p:stCondLst>
                                            <p:cond delay="0"/>
                                          </p:stCondLst>
                                        </p:cTn>
                                        <p:tgtEl>
                                          <p:spTgt spid="18434"/>
                                        </p:tgtEl>
                                        <p:attrNameLst>
                                          <p:attrName>style.visibility</p:attrName>
                                        </p:attrNameLst>
                                      </p:cBhvr>
                                      <p:to>
                                        <p:strVal val="visible"/>
                                      </p:to>
                                    </p:set>
                                    <p:anim calcmode="lin" valueType="num">
                                      <p:cBhvr>
                                        <p:cTn id="14" dur="1000" fill="hold"/>
                                        <p:tgtEl>
                                          <p:spTgt spid="18434"/>
                                        </p:tgtEl>
                                        <p:attrNameLst>
                                          <p:attrName>ppt_w</p:attrName>
                                        </p:attrNameLst>
                                      </p:cBhvr>
                                      <p:tavLst>
                                        <p:tav tm="0">
                                          <p:val>
                                            <p:fltVal val="0"/>
                                          </p:val>
                                        </p:tav>
                                        <p:tav tm="100000">
                                          <p:val>
                                            <p:strVal val="#ppt_w"/>
                                          </p:val>
                                        </p:tav>
                                      </p:tavLst>
                                    </p:anim>
                                    <p:anim calcmode="lin" valueType="num">
                                      <p:cBhvr>
                                        <p:cTn id="15" dur="1000" fill="hold"/>
                                        <p:tgtEl>
                                          <p:spTgt spid="18434"/>
                                        </p:tgtEl>
                                        <p:attrNameLst>
                                          <p:attrName>ppt_h</p:attrName>
                                        </p:attrNameLst>
                                      </p:cBhvr>
                                      <p:tavLst>
                                        <p:tav tm="0">
                                          <p:val>
                                            <p:fltVal val="0"/>
                                          </p:val>
                                        </p:tav>
                                        <p:tav tm="100000">
                                          <p:val>
                                            <p:strVal val="#ppt_h"/>
                                          </p:val>
                                        </p:tav>
                                      </p:tavLst>
                                    </p:anim>
                                    <p:anim calcmode="lin" valueType="num">
                                      <p:cBhvr>
                                        <p:cTn id="16" dur="1000" fill="hold"/>
                                        <p:tgtEl>
                                          <p:spTgt spid="18434"/>
                                        </p:tgtEl>
                                        <p:attrNameLst>
                                          <p:attrName>ppt_x</p:attrName>
                                        </p:attrNameLst>
                                      </p:cBhvr>
                                      <p:tavLst>
                                        <p:tav tm="0" fmla="#ppt_x+(cos(-2*pi*(1-$))*-#ppt_x-sin(-2*pi*(1-$))*(1-#ppt_y))*(1-$)">
                                          <p:val>
                                            <p:fltVal val="0"/>
                                          </p:val>
                                        </p:tav>
                                        <p:tav tm="100000">
                                          <p:val>
                                            <p:fltVal val="1"/>
                                          </p:val>
                                        </p:tav>
                                      </p:tavLst>
                                    </p:anim>
                                    <p:anim calcmode="lin" valueType="num">
                                      <p:cBhvr>
                                        <p:cTn id="17" dur="1000" fill="hold"/>
                                        <p:tgtEl>
                                          <p:spTgt spid="18434"/>
                                        </p:tgtEl>
                                        <p:attrNameLst>
                                          <p:attrName>ppt_y</p:attrName>
                                        </p:attrNameLst>
                                      </p:cBhvr>
                                      <p:tavLst>
                                        <p:tav tm="0" fmla="#ppt_y+(sin(-2*pi*(1-$))*-#ppt_x+cos(-2*pi*(1-$))*(1-#ppt_y))*(1-$)">
                                          <p:val>
                                            <p:fltVal val="0"/>
                                          </p:val>
                                        </p:tav>
                                        <p:tav tm="100000">
                                          <p:val>
                                            <p:fltVal val="1"/>
                                          </p:val>
                                        </p:tav>
                                      </p:tavLst>
                                    </p:anim>
                                  </p:childTnLst>
                                </p:cTn>
                              </p:par>
                            </p:childTnLst>
                          </p:cTn>
                        </p:par>
                        <p:par>
                          <p:cTn id="18" fill="hold" nodeType="afterGroup">
                            <p:stCondLst>
                              <p:cond delay="2000"/>
                            </p:stCondLst>
                            <p:childTnLst>
                              <p:par>
                                <p:cTn id="19" presetID="23" presetClass="entr" presetSubtype="16" fill="hold" grpId="0" nodeType="afterEffect">
                                  <p:stCondLst>
                                    <p:cond delay="0"/>
                                  </p:stCondLst>
                                  <p:childTnLst>
                                    <p:set>
                                      <p:cBhvr>
                                        <p:cTn id="20" dur="1" fill="hold">
                                          <p:stCondLst>
                                            <p:cond delay="0"/>
                                          </p:stCondLst>
                                        </p:cTn>
                                        <p:tgtEl>
                                          <p:spTgt spid="18435"/>
                                        </p:tgtEl>
                                        <p:attrNameLst>
                                          <p:attrName>style.visibility</p:attrName>
                                        </p:attrNameLst>
                                      </p:cBhvr>
                                      <p:to>
                                        <p:strVal val="visible"/>
                                      </p:to>
                                    </p:set>
                                    <p:anim calcmode="lin" valueType="num">
                                      <p:cBhvr>
                                        <p:cTn id="21" dur="500" fill="hold"/>
                                        <p:tgtEl>
                                          <p:spTgt spid="18435"/>
                                        </p:tgtEl>
                                        <p:attrNameLst>
                                          <p:attrName>ppt_w</p:attrName>
                                        </p:attrNameLst>
                                      </p:cBhvr>
                                      <p:tavLst>
                                        <p:tav tm="0">
                                          <p:val>
                                            <p:fltVal val="0"/>
                                          </p:val>
                                        </p:tav>
                                        <p:tav tm="100000">
                                          <p:val>
                                            <p:strVal val="#ppt_w"/>
                                          </p:val>
                                        </p:tav>
                                      </p:tavLst>
                                    </p:anim>
                                    <p:anim calcmode="lin" valueType="num">
                                      <p:cBhvr>
                                        <p:cTn id="22" dur="500" fill="hold"/>
                                        <p:tgtEl>
                                          <p:spTgt spid="1843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1505" name="Picture 1" descr="image.png">
            <a:extLst>
              <a:ext uri="{FF2B5EF4-FFF2-40B4-BE49-F238E27FC236}">
                <a16:creationId xmlns:a16="http://schemas.microsoft.com/office/drawing/2014/main" id="{812A2A7D-58B5-4EF3-92AE-98B252C03A7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0850" y="292100"/>
            <a:ext cx="7254875" cy="1176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1506" name="Rectangle 2">
            <a:extLst>
              <a:ext uri="{FF2B5EF4-FFF2-40B4-BE49-F238E27FC236}">
                <a16:creationId xmlns:a16="http://schemas.microsoft.com/office/drawing/2014/main" id="{DABB346B-E416-404B-AC9A-7314300374B4}"/>
              </a:ext>
            </a:extLst>
          </p:cNvPr>
          <p:cNvSpPr>
            <a:spLocks noGrp="1"/>
          </p:cNvSpPr>
          <p:nvPr>
            <p:ph type="body" idx="1"/>
          </p:nvPr>
        </p:nvSpPr>
        <p:spPr bwMode="auto">
          <a:xfrm>
            <a:off x="457200" y="2209800"/>
            <a:ext cx="7162800" cy="4038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0800" tIns="50800" rIns="50800" bIns="50800" numCol="1" anchor="t" anchorCtr="0" compatLnSpc="1">
            <a:prstTxWarp prst="textNoShape">
              <a:avLst/>
            </a:prstTxWarp>
          </a:bodyPr>
          <a:lstStyle/>
          <a:p>
            <a:pPr marL="209550" indent="-209550" algn="l" eaLnBrk="1">
              <a:lnSpc>
                <a:spcPct val="90000"/>
              </a:lnSpc>
              <a:spcBef>
                <a:spcPts val="600"/>
              </a:spcBef>
              <a:buClr>
                <a:srgbClr val="B13F9A"/>
              </a:buClr>
              <a:buSzPct val="73000"/>
              <a:buFont typeface="Wingdings 2" panose="05020102010507070707" pitchFamily="18" charset="2"/>
              <a:buChar char="•"/>
            </a:pPr>
            <a:r>
              <a:rPr lang="en-US" altLang="en-US">
                <a:solidFill>
                  <a:srgbClr val="000000"/>
                </a:solidFill>
              </a:rPr>
              <a:t>Please be on time for your shift! </a:t>
            </a:r>
          </a:p>
          <a:p>
            <a:pPr marL="209550" indent="-209550" algn="l" eaLnBrk="1">
              <a:lnSpc>
                <a:spcPct val="90000"/>
              </a:lnSpc>
              <a:spcBef>
                <a:spcPts val="600"/>
              </a:spcBef>
              <a:buClr>
                <a:srgbClr val="B13F9A"/>
              </a:buClr>
              <a:buSzPct val="73000"/>
              <a:buFont typeface="Wingdings 2" panose="05020102010507070707" pitchFamily="18" charset="2"/>
              <a:buChar char="•"/>
            </a:pPr>
            <a:r>
              <a:rPr lang="en-US" altLang="en-US">
                <a:solidFill>
                  <a:srgbClr val="000000"/>
                </a:solidFill>
              </a:rPr>
              <a:t>TP1 - 8:10-11:50</a:t>
            </a:r>
          </a:p>
          <a:p>
            <a:pPr marL="209550" indent="-209550" algn="l" eaLnBrk="1">
              <a:lnSpc>
                <a:spcPct val="90000"/>
              </a:lnSpc>
              <a:spcBef>
                <a:spcPts val="600"/>
              </a:spcBef>
              <a:buClr>
                <a:srgbClr val="B13F9A"/>
              </a:buClr>
              <a:buSzPct val="73000"/>
              <a:buFont typeface="Wingdings 2" panose="05020102010507070707" pitchFamily="18" charset="2"/>
              <a:buChar char="•"/>
            </a:pPr>
            <a:r>
              <a:rPr lang="en-US" altLang="en-US">
                <a:solidFill>
                  <a:srgbClr val="000000"/>
                </a:solidFill>
              </a:rPr>
              <a:t>TP2 – 8:30-12:10</a:t>
            </a:r>
          </a:p>
          <a:p>
            <a:pPr marL="209550" indent="-209550" algn="l" eaLnBrk="1">
              <a:lnSpc>
                <a:spcPct val="90000"/>
              </a:lnSpc>
              <a:spcBef>
                <a:spcPts val="600"/>
              </a:spcBef>
              <a:buClr>
                <a:srgbClr val="B13F9A"/>
              </a:buClr>
              <a:buSzPct val="73000"/>
              <a:buFont typeface="Wingdings 2" panose="05020102010507070707" pitchFamily="18" charset="2"/>
              <a:buChar char="•"/>
            </a:pPr>
            <a:r>
              <a:rPr lang="en-US" altLang="en-US">
                <a:solidFill>
                  <a:srgbClr val="000000"/>
                </a:solidFill>
              </a:rPr>
              <a:t>TP 3- 11:40-3  </a:t>
            </a:r>
          </a:p>
          <a:p>
            <a:pPr marL="209550" indent="-209550" algn="l" eaLnBrk="1">
              <a:lnSpc>
                <a:spcPct val="90000"/>
              </a:lnSpc>
              <a:spcBef>
                <a:spcPts val="600"/>
              </a:spcBef>
              <a:buClr>
                <a:srgbClr val="B13F9A"/>
              </a:buClr>
              <a:buSzPct val="73000"/>
              <a:buFont typeface="Wingdings 2" panose="05020102010507070707" pitchFamily="18" charset="2"/>
              <a:buChar char="•"/>
            </a:pPr>
            <a:r>
              <a:rPr lang="en-US" altLang="en-US">
                <a:solidFill>
                  <a:srgbClr val="000000"/>
                </a:solidFill>
              </a:rPr>
              <a:t>Shift times are different on early dismissal Mondays and minimum days.</a:t>
            </a:r>
          </a:p>
          <a:p>
            <a:pPr marL="209550" indent="-209550" algn="l" eaLnBrk="1">
              <a:lnSpc>
                <a:spcPct val="90000"/>
              </a:lnSpc>
              <a:spcBef>
                <a:spcPts val="600"/>
              </a:spcBef>
              <a:buClr>
                <a:srgbClr val="B13F9A"/>
              </a:buClr>
              <a:buSzPct val="73000"/>
              <a:buFont typeface="Wingdings 2" panose="05020102010507070707" pitchFamily="18" charset="2"/>
              <a:buChar char="•"/>
            </a:pPr>
            <a:r>
              <a:rPr lang="en-US" altLang="en-US">
                <a:solidFill>
                  <a:srgbClr val="000000"/>
                </a:solidFill>
              </a:rPr>
              <a:t>Please remember to sign in. The sign in is located on the window.</a:t>
            </a:r>
          </a:p>
          <a:p>
            <a:pPr marL="209550" indent="-209550" algn="l" eaLnBrk="1">
              <a:lnSpc>
                <a:spcPct val="90000"/>
              </a:lnSpc>
              <a:spcBef>
                <a:spcPts val="600"/>
              </a:spcBef>
              <a:buClr>
                <a:srgbClr val="B13F9A"/>
              </a:buClr>
              <a:buSzPct val="73000"/>
              <a:buFont typeface="Wingdings 2" panose="05020102010507070707" pitchFamily="18" charset="2"/>
              <a:buChar char="•"/>
            </a:pPr>
            <a:r>
              <a:rPr lang="en-US" altLang="en-US">
                <a:solidFill>
                  <a:srgbClr val="000000"/>
                </a:solidFill>
              </a:rPr>
              <a:t>Please read the instructions on the clipboard carefully.</a:t>
            </a:r>
          </a:p>
          <a:p>
            <a:pPr marL="209550" indent="-209550" algn="l" eaLnBrk="1">
              <a:lnSpc>
                <a:spcPct val="90000"/>
              </a:lnSpc>
              <a:spcBef>
                <a:spcPts val="600"/>
              </a:spcBef>
              <a:buClr>
                <a:srgbClr val="B13F9A"/>
              </a:buClr>
              <a:buSzPct val="73000"/>
              <a:buFont typeface="Wingdings 2" panose="05020102010507070707" pitchFamily="18" charset="2"/>
              <a:buChar char="•"/>
            </a:pPr>
            <a:r>
              <a:rPr lang="en-US" altLang="en-US">
                <a:solidFill>
                  <a:srgbClr val="000000"/>
                </a:solidFill>
              </a:rPr>
              <a:t>Familiarize yourself with directions for checking in homework, grading papers and stuffing HW folders – posted on TP work table and also on Edlio.</a:t>
            </a:r>
          </a:p>
          <a:p>
            <a:pPr marL="209550" indent="-209550" algn="l" eaLnBrk="1">
              <a:lnSpc>
                <a:spcPct val="90000"/>
              </a:lnSpc>
              <a:spcBef>
                <a:spcPts val="600"/>
              </a:spcBef>
              <a:buClr>
                <a:srgbClr val="B13F9A"/>
              </a:buClr>
              <a:buSzPct val="73000"/>
              <a:buFont typeface="Wingdings 2" panose="05020102010507070707" pitchFamily="18" charset="2"/>
              <a:buChar char="•"/>
            </a:pPr>
            <a:r>
              <a:rPr lang="en-US" altLang="en-US">
                <a:solidFill>
                  <a:srgbClr val="000000"/>
                </a:solidFill>
              </a:rPr>
              <a:t>Always ask me for help if my directions do not seem clear.</a:t>
            </a:r>
          </a:p>
          <a:p>
            <a:pPr marL="209550" indent="-209550" algn="l" eaLnBrk="1">
              <a:lnSpc>
                <a:spcPct val="90000"/>
              </a:lnSpc>
              <a:spcBef>
                <a:spcPts val="600"/>
              </a:spcBef>
              <a:buClr>
                <a:srgbClr val="B13F9A"/>
              </a:buClr>
              <a:buSzPct val="73000"/>
              <a:buFont typeface="Wingdings 2" panose="05020102010507070707" pitchFamily="18" charset="2"/>
              <a:buChar char="•"/>
            </a:pPr>
            <a:r>
              <a:rPr lang="en-US" altLang="en-US">
                <a:solidFill>
                  <a:srgbClr val="000000"/>
                </a:solidFill>
              </a:rPr>
              <a:t>See list of extra jobs to do if you have down time.</a:t>
            </a:r>
            <a:endParaRPr lang="en-US" altLang="en-US" sz="1600"/>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nodeType="afterEffect">
                                  <p:stCondLst>
                                    <p:cond delay="0"/>
                                  </p:stCondLst>
                                  <p:childTnLst>
                                    <p:set>
                                      <p:cBhvr>
                                        <p:cTn id="6" dur="1" fill="hold">
                                          <p:stCondLst>
                                            <p:cond delay="0"/>
                                          </p:stCondLst>
                                        </p:cTn>
                                        <p:tgtEl>
                                          <p:spTgt spid="21505"/>
                                        </p:tgtEl>
                                        <p:attrNameLst>
                                          <p:attrName>style.visibility</p:attrName>
                                        </p:attrNameLst>
                                      </p:cBhvr>
                                      <p:to>
                                        <p:strVal val="visible"/>
                                      </p:to>
                                    </p:set>
                                    <p:anim calcmode="lin" valueType="num">
                                      <p:cBhvr>
                                        <p:cTn id="7" dur="1000" fill="hold"/>
                                        <p:tgtEl>
                                          <p:spTgt spid="21505"/>
                                        </p:tgtEl>
                                        <p:attrNameLst>
                                          <p:attrName>ppt_w</p:attrName>
                                        </p:attrNameLst>
                                      </p:cBhvr>
                                      <p:tavLst>
                                        <p:tav tm="0">
                                          <p:val>
                                            <p:fltVal val="0"/>
                                          </p:val>
                                        </p:tav>
                                        <p:tav tm="100000">
                                          <p:val>
                                            <p:strVal val="#ppt_w"/>
                                          </p:val>
                                        </p:tav>
                                      </p:tavLst>
                                    </p:anim>
                                    <p:anim calcmode="lin" valueType="num">
                                      <p:cBhvr>
                                        <p:cTn id="8" dur="1000" fill="hold"/>
                                        <p:tgtEl>
                                          <p:spTgt spid="21505"/>
                                        </p:tgtEl>
                                        <p:attrNameLst>
                                          <p:attrName>ppt_h</p:attrName>
                                        </p:attrNameLst>
                                      </p:cBhvr>
                                      <p:tavLst>
                                        <p:tav tm="0">
                                          <p:val>
                                            <p:fltVal val="0"/>
                                          </p:val>
                                        </p:tav>
                                        <p:tav tm="100000">
                                          <p:val>
                                            <p:strVal val="#ppt_h"/>
                                          </p:val>
                                        </p:tav>
                                      </p:tavLst>
                                    </p:anim>
                                    <p:anim calcmode="lin" valueType="num">
                                      <p:cBhvr>
                                        <p:cTn id="9" dur="1000" fill="hold"/>
                                        <p:tgtEl>
                                          <p:spTgt spid="21505"/>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1505"/>
                                        </p:tgtEl>
                                        <p:attrNameLst>
                                          <p:attrName>ppt_y</p:attrName>
                                        </p:attrNameLst>
                                      </p:cBhvr>
                                      <p:tavLst>
                                        <p:tav tm="0" fmla="#ppt_y+(sin(-2*pi*(1-$))*-#ppt_x+cos(-2*pi*(1-$))*(1-#ppt_y))*(1-$)">
                                          <p:val>
                                            <p:fltVal val="0"/>
                                          </p:val>
                                        </p:tav>
                                        <p:tav tm="100000">
                                          <p:val>
                                            <p:fltVal val="1"/>
                                          </p:val>
                                        </p:tav>
                                      </p:tavLst>
                                    </p:anim>
                                  </p:childTnLst>
                                </p:cTn>
                              </p:par>
                            </p:childTnLst>
                          </p:cTn>
                        </p:par>
                        <p:par>
                          <p:cTn id="11" fill="hold" nodeType="afterGroup">
                            <p:stCondLst>
                              <p:cond delay="1000"/>
                            </p:stCondLst>
                            <p:childTnLst>
                              <p:par>
                                <p:cTn id="12" presetID="2" presetClass="entr" presetSubtype="8" fill="hold" grpId="0" nodeType="afterEffect">
                                  <p:stCondLst>
                                    <p:cond delay="0"/>
                                  </p:stCondLst>
                                  <p:childTnLst>
                                    <p:set>
                                      <p:cBhvr>
                                        <p:cTn id="13" dur="1" fill="hold">
                                          <p:stCondLst>
                                            <p:cond delay="0"/>
                                          </p:stCondLst>
                                        </p:cTn>
                                        <p:tgtEl>
                                          <p:spTgt spid="21506">
                                            <p:txEl>
                                              <p:pRg st="0" end="0"/>
                                            </p:txEl>
                                          </p:spTgt>
                                        </p:tgtEl>
                                        <p:attrNameLst>
                                          <p:attrName>style.visibility</p:attrName>
                                        </p:attrNameLst>
                                      </p:cBhvr>
                                      <p:to>
                                        <p:strVal val="visible"/>
                                      </p:to>
                                    </p:set>
                                    <p:anim calcmode="lin" valueType="num">
                                      <p:cBhvr additive="base">
                                        <p:cTn id="14" dur="500" fill="hold"/>
                                        <p:tgtEl>
                                          <p:spTgt spid="21506">
                                            <p:txEl>
                                              <p:pRg st="0" end="0"/>
                                            </p:txEl>
                                          </p:spTgt>
                                        </p:tgtEl>
                                        <p:attrNameLst>
                                          <p:attrName>ppt_x</p:attrName>
                                        </p:attrNameLst>
                                      </p:cBhvr>
                                      <p:tavLst>
                                        <p:tav tm="0">
                                          <p:val>
                                            <p:strVal val="0-#ppt_w/2"/>
                                          </p:val>
                                        </p:tav>
                                        <p:tav tm="100000">
                                          <p:val>
                                            <p:strVal val="#ppt_x"/>
                                          </p:val>
                                        </p:tav>
                                      </p:tavLst>
                                    </p:anim>
                                    <p:anim calcmode="lin" valueType="num">
                                      <p:cBhvr additive="base">
                                        <p:cTn id="15" dur="500" fill="hold"/>
                                        <p:tgtEl>
                                          <p:spTgt spid="21506">
                                            <p:txEl>
                                              <p:pRg st="0" end="0"/>
                                            </p:txEl>
                                          </p:spTgt>
                                        </p:tgtEl>
                                        <p:attrNameLst>
                                          <p:attrName>ppt_y</p:attrName>
                                        </p:attrNameLst>
                                      </p:cBhvr>
                                      <p:tavLst>
                                        <p:tav tm="0">
                                          <p:val>
                                            <p:strVal val="#ppt_y"/>
                                          </p:val>
                                        </p:tav>
                                        <p:tav tm="100000">
                                          <p:val>
                                            <p:strVal val="#ppt_y"/>
                                          </p:val>
                                        </p:tav>
                                      </p:tavLst>
                                    </p:anim>
                                  </p:childTnLst>
                                </p:cTn>
                              </p:par>
                            </p:childTnLst>
                          </p:cTn>
                        </p:par>
                        <p:par>
                          <p:cTn id="16" fill="hold" nodeType="afterGroup">
                            <p:stCondLst>
                              <p:cond delay="1500"/>
                            </p:stCondLst>
                            <p:childTnLst>
                              <p:par>
                                <p:cTn id="17" presetID="2" presetClass="entr" presetSubtype="8" fill="hold" grpId="0" nodeType="afterEffect">
                                  <p:stCondLst>
                                    <p:cond delay="0"/>
                                  </p:stCondLst>
                                  <p:childTnLst>
                                    <p:set>
                                      <p:cBhvr>
                                        <p:cTn id="18" dur="1" fill="hold">
                                          <p:stCondLst>
                                            <p:cond delay="0"/>
                                          </p:stCondLst>
                                        </p:cTn>
                                        <p:tgtEl>
                                          <p:spTgt spid="21506">
                                            <p:txEl>
                                              <p:pRg st="1" end="1"/>
                                            </p:txEl>
                                          </p:spTgt>
                                        </p:tgtEl>
                                        <p:attrNameLst>
                                          <p:attrName>style.visibility</p:attrName>
                                        </p:attrNameLst>
                                      </p:cBhvr>
                                      <p:to>
                                        <p:strVal val="visible"/>
                                      </p:to>
                                    </p:set>
                                    <p:anim calcmode="lin" valueType="num">
                                      <p:cBhvr additive="base">
                                        <p:cTn id="19" dur="500" fill="hold"/>
                                        <p:tgtEl>
                                          <p:spTgt spid="21506">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1506">
                                            <p:txEl>
                                              <p:pRg st="1" end="1"/>
                                            </p:txEl>
                                          </p:spTgt>
                                        </p:tgtEl>
                                        <p:attrNameLst>
                                          <p:attrName>ppt_y</p:attrName>
                                        </p:attrNameLst>
                                      </p:cBhvr>
                                      <p:tavLst>
                                        <p:tav tm="0">
                                          <p:val>
                                            <p:strVal val="#ppt_y"/>
                                          </p:val>
                                        </p:tav>
                                        <p:tav tm="100000">
                                          <p:val>
                                            <p:strVal val="#ppt_y"/>
                                          </p:val>
                                        </p:tav>
                                      </p:tavLst>
                                    </p:anim>
                                  </p:childTnLst>
                                </p:cTn>
                              </p:par>
                            </p:childTnLst>
                          </p:cTn>
                        </p:par>
                        <p:par>
                          <p:cTn id="21" fill="hold" nodeType="afterGroup">
                            <p:stCondLst>
                              <p:cond delay="2000"/>
                            </p:stCondLst>
                            <p:childTnLst>
                              <p:par>
                                <p:cTn id="22" presetID="2" presetClass="entr" presetSubtype="8" fill="hold" grpId="0" nodeType="afterEffect">
                                  <p:stCondLst>
                                    <p:cond delay="0"/>
                                  </p:stCondLst>
                                  <p:childTnLst>
                                    <p:set>
                                      <p:cBhvr>
                                        <p:cTn id="23" dur="1" fill="hold">
                                          <p:stCondLst>
                                            <p:cond delay="0"/>
                                          </p:stCondLst>
                                        </p:cTn>
                                        <p:tgtEl>
                                          <p:spTgt spid="21506">
                                            <p:txEl>
                                              <p:pRg st="2" end="2"/>
                                            </p:txEl>
                                          </p:spTgt>
                                        </p:tgtEl>
                                        <p:attrNameLst>
                                          <p:attrName>style.visibility</p:attrName>
                                        </p:attrNameLst>
                                      </p:cBhvr>
                                      <p:to>
                                        <p:strVal val="visible"/>
                                      </p:to>
                                    </p:set>
                                    <p:anim calcmode="lin" valueType="num">
                                      <p:cBhvr additive="base">
                                        <p:cTn id="24" dur="500" fill="hold"/>
                                        <p:tgtEl>
                                          <p:spTgt spid="21506">
                                            <p:txEl>
                                              <p:pRg st="2" end="2"/>
                                            </p:txEl>
                                          </p:spTgt>
                                        </p:tgtEl>
                                        <p:attrNameLst>
                                          <p:attrName>ppt_x</p:attrName>
                                        </p:attrNameLst>
                                      </p:cBhvr>
                                      <p:tavLst>
                                        <p:tav tm="0">
                                          <p:val>
                                            <p:strVal val="0-#ppt_w/2"/>
                                          </p:val>
                                        </p:tav>
                                        <p:tav tm="100000">
                                          <p:val>
                                            <p:strVal val="#ppt_x"/>
                                          </p:val>
                                        </p:tav>
                                      </p:tavLst>
                                    </p:anim>
                                    <p:anim calcmode="lin" valueType="num">
                                      <p:cBhvr additive="base">
                                        <p:cTn id="25" dur="500" fill="hold"/>
                                        <p:tgtEl>
                                          <p:spTgt spid="21506">
                                            <p:txEl>
                                              <p:pRg st="2" end="2"/>
                                            </p:txEl>
                                          </p:spTgt>
                                        </p:tgtEl>
                                        <p:attrNameLst>
                                          <p:attrName>ppt_y</p:attrName>
                                        </p:attrNameLst>
                                      </p:cBhvr>
                                      <p:tavLst>
                                        <p:tav tm="0">
                                          <p:val>
                                            <p:strVal val="#ppt_y"/>
                                          </p:val>
                                        </p:tav>
                                        <p:tav tm="100000">
                                          <p:val>
                                            <p:strVal val="#ppt_y"/>
                                          </p:val>
                                        </p:tav>
                                      </p:tavLst>
                                    </p:anim>
                                  </p:childTnLst>
                                </p:cTn>
                              </p:par>
                            </p:childTnLst>
                          </p:cTn>
                        </p:par>
                        <p:par>
                          <p:cTn id="26" fill="hold" nodeType="afterGroup">
                            <p:stCondLst>
                              <p:cond delay="2500"/>
                            </p:stCondLst>
                            <p:childTnLst>
                              <p:par>
                                <p:cTn id="27" presetID="2" presetClass="entr" presetSubtype="8" fill="hold" grpId="0" nodeType="afterEffect">
                                  <p:stCondLst>
                                    <p:cond delay="0"/>
                                  </p:stCondLst>
                                  <p:childTnLst>
                                    <p:set>
                                      <p:cBhvr>
                                        <p:cTn id="28" dur="1" fill="hold">
                                          <p:stCondLst>
                                            <p:cond delay="0"/>
                                          </p:stCondLst>
                                        </p:cTn>
                                        <p:tgtEl>
                                          <p:spTgt spid="21506">
                                            <p:txEl>
                                              <p:pRg st="3" end="3"/>
                                            </p:txEl>
                                          </p:spTgt>
                                        </p:tgtEl>
                                        <p:attrNameLst>
                                          <p:attrName>style.visibility</p:attrName>
                                        </p:attrNameLst>
                                      </p:cBhvr>
                                      <p:to>
                                        <p:strVal val="visible"/>
                                      </p:to>
                                    </p:set>
                                    <p:anim calcmode="lin" valueType="num">
                                      <p:cBhvr additive="base">
                                        <p:cTn id="29" dur="500" fill="hold"/>
                                        <p:tgtEl>
                                          <p:spTgt spid="21506">
                                            <p:txEl>
                                              <p:pRg st="3" end="3"/>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21506">
                                            <p:txEl>
                                              <p:pRg st="3" end="3"/>
                                            </p:txEl>
                                          </p:spTgt>
                                        </p:tgtEl>
                                        <p:attrNameLst>
                                          <p:attrName>ppt_y</p:attrName>
                                        </p:attrNameLst>
                                      </p:cBhvr>
                                      <p:tavLst>
                                        <p:tav tm="0">
                                          <p:val>
                                            <p:strVal val="#ppt_y"/>
                                          </p:val>
                                        </p:tav>
                                        <p:tav tm="100000">
                                          <p:val>
                                            <p:strVal val="#ppt_y"/>
                                          </p:val>
                                        </p:tav>
                                      </p:tavLst>
                                    </p:anim>
                                  </p:childTnLst>
                                </p:cTn>
                              </p:par>
                            </p:childTnLst>
                          </p:cTn>
                        </p:par>
                        <p:par>
                          <p:cTn id="31" fill="hold" nodeType="afterGroup">
                            <p:stCondLst>
                              <p:cond delay="3000"/>
                            </p:stCondLst>
                            <p:childTnLst>
                              <p:par>
                                <p:cTn id="32" presetID="2" presetClass="entr" presetSubtype="8" fill="hold" grpId="0" nodeType="afterEffect">
                                  <p:stCondLst>
                                    <p:cond delay="0"/>
                                  </p:stCondLst>
                                  <p:childTnLst>
                                    <p:set>
                                      <p:cBhvr>
                                        <p:cTn id="33" dur="1" fill="hold">
                                          <p:stCondLst>
                                            <p:cond delay="0"/>
                                          </p:stCondLst>
                                        </p:cTn>
                                        <p:tgtEl>
                                          <p:spTgt spid="21506">
                                            <p:txEl>
                                              <p:pRg st="4" end="4"/>
                                            </p:txEl>
                                          </p:spTgt>
                                        </p:tgtEl>
                                        <p:attrNameLst>
                                          <p:attrName>style.visibility</p:attrName>
                                        </p:attrNameLst>
                                      </p:cBhvr>
                                      <p:to>
                                        <p:strVal val="visible"/>
                                      </p:to>
                                    </p:set>
                                    <p:anim calcmode="lin" valueType="num">
                                      <p:cBhvr additive="base">
                                        <p:cTn id="34" dur="500" fill="hold"/>
                                        <p:tgtEl>
                                          <p:spTgt spid="21506">
                                            <p:txEl>
                                              <p:pRg st="4" end="4"/>
                                            </p:txEl>
                                          </p:spTgt>
                                        </p:tgtEl>
                                        <p:attrNameLst>
                                          <p:attrName>ppt_x</p:attrName>
                                        </p:attrNameLst>
                                      </p:cBhvr>
                                      <p:tavLst>
                                        <p:tav tm="0">
                                          <p:val>
                                            <p:strVal val="0-#ppt_w/2"/>
                                          </p:val>
                                        </p:tav>
                                        <p:tav tm="100000">
                                          <p:val>
                                            <p:strVal val="#ppt_x"/>
                                          </p:val>
                                        </p:tav>
                                      </p:tavLst>
                                    </p:anim>
                                    <p:anim calcmode="lin" valueType="num">
                                      <p:cBhvr additive="base">
                                        <p:cTn id="35" dur="500" fill="hold"/>
                                        <p:tgtEl>
                                          <p:spTgt spid="21506">
                                            <p:txEl>
                                              <p:pRg st="4" end="4"/>
                                            </p:txEl>
                                          </p:spTgt>
                                        </p:tgtEl>
                                        <p:attrNameLst>
                                          <p:attrName>ppt_y</p:attrName>
                                        </p:attrNameLst>
                                      </p:cBhvr>
                                      <p:tavLst>
                                        <p:tav tm="0">
                                          <p:val>
                                            <p:strVal val="#ppt_y"/>
                                          </p:val>
                                        </p:tav>
                                        <p:tav tm="100000">
                                          <p:val>
                                            <p:strVal val="#ppt_y"/>
                                          </p:val>
                                        </p:tav>
                                      </p:tavLst>
                                    </p:anim>
                                  </p:childTnLst>
                                </p:cTn>
                              </p:par>
                            </p:childTnLst>
                          </p:cTn>
                        </p:par>
                        <p:par>
                          <p:cTn id="36" fill="hold" nodeType="afterGroup">
                            <p:stCondLst>
                              <p:cond delay="3500"/>
                            </p:stCondLst>
                            <p:childTnLst>
                              <p:par>
                                <p:cTn id="37" presetID="2" presetClass="entr" presetSubtype="8" fill="hold" grpId="0" nodeType="afterEffect">
                                  <p:stCondLst>
                                    <p:cond delay="0"/>
                                  </p:stCondLst>
                                  <p:childTnLst>
                                    <p:set>
                                      <p:cBhvr>
                                        <p:cTn id="38" dur="1" fill="hold">
                                          <p:stCondLst>
                                            <p:cond delay="0"/>
                                          </p:stCondLst>
                                        </p:cTn>
                                        <p:tgtEl>
                                          <p:spTgt spid="21506">
                                            <p:txEl>
                                              <p:pRg st="5" end="5"/>
                                            </p:txEl>
                                          </p:spTgt>
                                        </p:tgtEl>
                                        <p:attrNameLst>
                                          <p:attrName>style.visibility</p:attrName>
                                        </p:attrNameLst>
                                      </p:cBhvr>
                                      <p:to>
                                        <p:strVal val="visible"/>
                                      </p:to>
                                    </p:set>
                                    <p:anim calcmode="lin" valueType="num">
                                      <p:cBhvr additive="base">
                                        <p:cTn id="39" dur="500" fill="hold"/>
                                        <p:tgtEl>
                                          <p:spTgt spid="21506">
                                            <p:txEl>
                                              <p:pRg st="5" end="5"/>
                                            </p:txEl>
                                          </p:spTgt>
                                        </p:tgtEl>
                                        <p:attrNameLst>
                                          <p:attrName>ppt_x</p:attrName>
                                        </p:attrNameLst>
                                      </p:cBhvr>
                                      <p:tavLst>
                                        <p:tav tm="0">
                                          <p:val>
                                            <p:strVal val="0-#ppt_w/2"/>
                                          </p:val>
                                        </p:tav>
                                        <p:tav tm="100000">
                                          <p:val>
                                            <p:strVal val="#ppt_x"/>
                                          </p:val>
                                        </p:tav>
                                      </p:tavLst>
                                    </p:anim>
                                    <p:anim calcmode="lin" valueType="num">
                                      <p:cBhvr additive="base">
                                        <p:cTn id="40" dur="500" fill="hold"/>
                                        <p:tgtEl>
                                          <p:spTgt spid="21506">
                                            <p:txEl>
                                              <p:pRg st="5" end="5"/>
                                            </p:txEl>
                                          </p:spTgt>
                                        </p:tgtEl>
                                        <p:attrNameLst>
                                          <p:attrName>ppt_y</p:attrName>
                                        </p:attrNameLst>
                                      </p:cBhvr>
                                      <p:tavLst>
                                        <p:tav tm="0">
                                          <p:val>
                                            <p:strVal val="#ppt_y"/>
                                          </p:val>
                                        </p:tav>
                                        <p:tav tm="100000">
                                          <p:val>
                                            <p:strVal val="#ppt_y"/>
                                          </p:val>
                                        </p:tav>
                                      </p:tavLst>
                                    </p:anim>
                                  </p:childTnLst>
                                </p:cTn>
                              </p:par>
                            </p:childTnLst>
                          </p:cTn>
                        </p:par>
                        <p:par>
                          <p:cTn id="41" fill="hold" nodeType="afterGroup">
                            <p:stCondLst>
                              <p:cond delay="4000"/>
                            </p:stCondLst>
                            <p:childTnLst>
                              <p:par>
                                <p:cTn id="42" presetID="2" presetClass="entr" presetSubtype="8" fill="hold" grpId="0" nodeType="afterEffect">
                                  <p:stCondLst>
                                    <p:cond delay="0"/>
                                  </p:stCondLst>
                                  <p:childTnLst>
                                    <p:set>
                                      <p:cBhvr>
                                        <p:cTn id="43" dur="1" fill="hold">
                                          <p:stCondLst>
                                            <p:cond delay="0"/>
                                          </p:stCondLst>
                                        </p:cTn>
                                        <p:tgtEl>
                                          <p:spTgt spid="21506">
                                            <p:txEl>
                                              <p:pRg st="6" end="6"/>
                                            </p:txEl>
                                          </p:spTgt>
                                        </p:tgtEl>
                                        <p:attrNameLst>
                                          <p:attrName>style.visibility</p:attrName>
                                        </p:attrNameLst>
                                      </p:cBhvr>
                                      <p:to>
                                        <p:strVal val="visible"/>
                                      </p:to>
                                    </p:set>
                                    <p:anim calcmode="lin" valueType="num">
                                      <p:cBhvr additive="base">
                                        <p:cTn id="44" dur="500" fill="hold"/>
                                        <p:tgtEl>
                                          <p:spTgt spid="21506">
                                            <p:txEl>
                                              <p:pRg st="6" end="6"/>
                                            </p:txEl>
                                          </p:spTgt>
                                        </p:tgtEl>
                                        <p:attrNameLst>
                                          <p:attrName>ppt_x</p:attrName>
                                        </p:attrNameLst>
                                      </p:cBhvr>
                                      <p:tavLst>
                                        <p:tav tm="0">
                                          <p:val>
                                            <p:strVal val="0-#ppt_w/2"/>
                                          </p:val>
                                        </p:tav>
                                        <p:tav tm="100000">
                                          <p:val>
                                            <p:strVal val="#ppt_x"/>
                                          </p:val>
                                        </p:tav>
                                      </p:tavLst>
                                    </p:anim>
                                    <p:anim calcmode="lin" valueType="num">
                                      <p:cBhvr additive="base">
                                        <p:cTn id="45" dur="500" fill="hold"/>
                                        <p:tgtEl>
                                          <p:spTgt spid="21506">
                                            <p:txEl>
                                              <p:pRg st="6" end="6"/>
                                            </p:txEl>
                                          </p:spTgt>
                                        </p:tgtEl>
                                        <p:attrNameLst>
                                          <p:attrName>ppt_y</p:attrName>
                                        </p:attrNameLst>
                                      </p:cBhvr>
                                      <p:tavLst>
                                        <p:tav tm="0">
                                          <p:val>
                                            <p:strVal val="#ppt_y"/>
                                          </p:val>
                                        </p:tav>
                                        <p:tav tm="100000">
                                          <p:val>
                                            <p:strVal val="#ppt_y"/>
                                          </p:val>
                                        </p:tav>
                                      </p:tavLst>
                                    </p:anim>
                                  </p:childTnLst>
                                </p:cTn>
                              </p:par>
                            </p:childTnLst>
                          </p:cTn>
                        </p:par>
                        <p:par>
                          <p:cTn id="46" fill="hold" nodeType="afterGroup">
                            <p:stCondLst>
                              <p:cond delay="4500"/>
                            </p:stCondLst>
                            <p:childTnLst>
                              <p:par>
                                <p:cTn id="47" presetID="2" presetClass="entr" presetSubtype="8" fill="hold" grpId="0" nodeType="afterEffect">
                                  <p:stCondLst>
                                    <p:cond delay="0"/>
                                  </p:stCondLst>
                                  <p:childTnLst>
                                    <p:set>
                                      <p:cBhvr>
                                        <p:cTn id="48" dur="1" fill="hold">
                                          <p:stCondLst>
                                            <p:cond delay="0"/>
                                          </p:stCondLst>
                                        </p:cTn>
                                        <p:tgtEl>
                                          <p:spTgt spid="21506">
                                            <p:txEl>
                                              <p:pRg st="7" end="7"/>
                                            </p:txEl>
                                          </p:spTgt>
                                        </p:tgtEl>
                                        <p:attrNameLst>
                                          <p:attrName>style.visibility</p:attrName>
                                        </p:attrNameLst>
                                      </p:cBhvr>
                                      <p:to>
                                        <p:strVal val="visible"/>
                                      </p:to>
                                    </p:set>
                                    <p:anim calcmode="lin" valueType="num">
                                      <p:cBhvr additive="base">
                                        <p:cTn id="49" dur="500" fill="hold"/>
                                        <p:tgtEl>
                                          <p:spTgt spid="21506">
                                            <p:txEl>
                                              <p:pRg st="7" end="7"/>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21506">
                                            <p:txEl>
                                              <p:pRg st="7" end="7"/>
                                            </p:txEl>
                                          </p:spTgt>
                                        </p:tgtEl>
                                        <p:attrNameLst>
                                          <p:attrName>ppt_y</p:attrName>
                                        </p:attrNameLst>
                                      </p:cBhvr>
                                      <p:tavLst>
                                        <p:tav tm="0">
                                          <p:val>
                                            <p:strVal val="#ppt_y"/>
                                          </p:val>
                                        </p:tav>
                                        <p:tav tm="100000">
                                          <p:val>
                                            <p:strVal val="#ppt_y"/>
                                          </p:val>
                                        </p:tav>
                                      </p:tavLst>
                                    </p:anim>
                                  </p:childTnLst>
                                </p:cTn>
                              </p:par>
                            </p:childTnLst>
                          </p:cTn>
                        </p:par>
                        <p:par>
                          <p:cTn id="51" fill="hold" nodeType="afterGroup">
                            <p:stCondLst>
                              <p:cond delay="5000"/>
                            </p:stCondLst>
                            <p:childTnLst>
                              <p:par>
                                <p:cTn id="52" presetID="2" presetClass="entr" presetSubtype="8" fill="hold" grpId="0" nodeType="afterEffect">
                                  <p:stCondLst>
                                    <p:cond delay="0"/>
                                  </p:stCondLst>
                                  <p:childTnLst>
                                    <p:set>
                                      <p:cBhvr>
                                        <p:cTn id="53" dur="1" fill="hold">
                                          <p:stCondLst>
                                            <p:cond delay="0"/>
                                          </p:stCondLst>
                                        </p:cTn>
                                        <p:tgtEl>
                                          <p:spTgt spid="21506">
                                            <p:txEl>
                                              <p:pRg st="8" end="8"/>
                                            </p:txEl>
                                          </p:spTgt>
                                        </p:tgtEl>
                                        <p:attrNameLst>
                                          <p:attrName>style.visibility</p:attrName>
                                        </p:attrNameLst>
                                      </p:cBhvr>
                                      <p:to>
                                        <p:strVal val="visible"/>
                                      </p:to>
                                    </p:set>
                                    <p:anim calcmode="lin" valueType="num">
                                      <p:cBhvr additive="base">
                                        <p:cTn id="54" dur="500" fill="hold"/>
                                        <p:tgtEl>
                                          <p:spTgt spid="21506">
                                            <p:txEl>
                                              <p:pRg st="8" end="8"/>
                                            </p:txEl>
                                          </p:spTgt>
                                        </p:tgtEl>
                                        <p:attrNameLst>
                                          <p:attrName>ppt_x</p:attrName>
                                        </p:attrNameLst>
                                      </p:cBhvr>
                                      <p:tavLst>
                                        <p:tav tm="0">
                                          <p:val>
                                            <p:strVal val="0-#ppt_w/2"/>
                                          </p:val>
                                        </p:tav>
                                        <p:tav tm="100000">
                                          <p:val>
                                            <p:strVal val="#ppt_x"/>
                                          </p:val>
                                        </p:tav>
                                      </p:tavLst>
                                    </p:anim>
                                    <p:anim calcmode="lin" valueType="num">
                                      <p:cBhvr additive="base">
                                        <p:cTn id="55" dur="500" fill="hold"/>
                                        <p:tgtEl>
                                          <p:spTgt spid="21506">
                                            <p:txEl>
                                              <p:pRg st="8" end="8"/>
                                            </p:txEl>
                                          </p:spTgt>
                                        </p:tgtEl>
                                        <p:attrNameLst>
                                          <p:attrName>ppt_y</p:attrName>
                                        </p:attrNameLst>
                                      </p:cBhvr>
                                      <p:tavLst>
                                        <p:tav tm="0">
                                          <p:val>
                                            <p:strVal val="#ppt_y"/>
                                          </p:val>
                                        </p:tav>
                                        <p:tav tm="100000">
                                          <p:val>
                                            <p:strVal val="#ppt_y"/>
                                          </p:val>
                                        </p:tav>
                                      </p:tavLst>
                                    </p:anim>
                                  </p:childTnLst>
                                </p:cTn>
                              </p:par>
                            </p:childTnLst>
                          </p:cTn>
                        </p:par>
                        <p:par>
                          <p:cTn id="56" fill="hold" nodeType="afterGroup">
                            <p:stCondLst>
                              <p:cond delay="5500"/>
                            </p:stCondLst>
                            <p:childTnLst>
                              <p:par>
                                <p:cTn id="57" presetID="2" presetClass="entr" presetSubtype="8" fill="hold" grpId="0" nodeType="afterEffect">
                                  <p:stCondLst>
                                    <p:cond delay="0"/>
                                  </p:stCondLst>
                                  <p:childTnLst>
                                    <p:set>
                                      <p:cBhvr>
                                        <p:cTn id="58" dur="1" fill="hold">
                                          <p:stCondLst>
                                            <p:cond delay="0"/>
                                          </p:stCondLst>
                                        </p:cTn>
                                        <p:tgtEl>
                                          <p:spTgt spid="21506">
                                            <p:txEl>
                                              <p:pRg st="9" end="9"/>
                                            </p:txEl>
                                          </p:spTgt>
                                        </p:tgtEl>
                                        <p:attrNameLst>
                                          <p:attrName>style.visibility</p:attrName>
                                        </p:attrNameLst>
                                      </p:cBhvr>
                                      <p:to>
                                        <p:strVal val="visible"/>
                                      </p:to>
                                    </p:set>
                                    <p:anim calcmode="lin" valueType="num">
                                      <p:cBhvr additive="base">
                                        <p:cTn id="59" dur="500" fill="hold"/>
                                        <p:tgtEl>
                                          <p:spTgt spid="21506">
                                            <p:txEl>
                                              <p:pRg st="9" end="9"/>
                                            </p:txEl>
                                          </p:spTgt>
                                        </p:tgtEl>
                                        <p:attrNameLst>
                                          <p:attrName>ppt_x</p:attrName>
                                        </p:attrNameLst>
                                      </p:cBhvr>
                                      <p:tavLst>
                                        <p:tav tm="0">
                                          <p:val>
                                            <p:strVal val="0-#ppt_w/2"/>
                                          </p:val>
                                        </p:tav>
                                        <p:tav tm="100000">
                                          <p:val>
                                            <p:strVal val="#ppt_x"/>
                                          </p:val>
                                        </p:tav>
                                      </p:tavLst>
                                    </p:anim>
                                    <p:anim calcmode="lin" valueType="num">
                                      <p:cBhvr additive="base">
                                        <p:cTn id="60" dur="500" fill="hold"/>
                                        <p:tgtEl>
                                          <p:spTgt spid="21506">
                                            <p:txEl>
                                              <p:pRg st="9" end="9"/>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build="p" autoUpdateAnimBg="0" advAuto="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29" name="Rectangle 1">
            <a:extLst>
              <a:ext uri="{FF2B5EF4-FFF2-40B4-BE49-F238E27FC236}">
                <a16:creationId xmlns:a16="http://schemas.microsoft.com/office/drawing/2014/main" id="{E01D8288-82F8-400E-8DFE-C2A2322F0EBD}"/>
              </a:ext>
            </a:extLst>
          </p:cNvPr>
          <p:cNvSpPr>
            <a:spLocks noGrp="1" noChangeArrowheads="1"/>
          </p:cNvSpPr>
          <p:nvPr>
            <p:ph type="title"/>
          </p:nvPr>
        </p:nvSpPr>
        <p:spPr>
          <a:xfrm>
            <a:off x="457200" y="319088"/>
            <a:ext cx="7239000" cy="1144587"/>
          </a:xfrm>
        </p:spPr>
        <p:txBody>
          <a:bodyPr/>
          <a:lstStyle/>
          <a:p>
            <a:pPr algn="ctr" defTabSz="914400" eaLnBrk="1"/>
            <a:r>
              <a:rPr lang="en-US" altLang="en-US" sz="3800" b="1">
                <a:solidFill>
                  <a:srgbClr val="AC66BB"/>
                </a:solidFill>
              </a:rPr>
              <a:t>Things to Remember…</a:t>
            </a:r>
            <a:endParaRPr lang="en-US" altLang="en-US"/>
          </a:p>
        </p:txBody>
      </p:sp>
      <p:sp>
        <p:nvSpPr>
          <p:cNvPr id="22530" name="Rectangle 2">
            <a:extLst>
              <a:ext uri="{FF2B5EF4-FFF2-40B4-BE49-F238E27FC236}">
                <a16:creationId xmlns:a16="http://schemas.microsoft.com/office/drawing/2014/main" id="{69901FD6-B318-4F8D-B8F3-BE0F3825FB09}"/>
              </a:ext>
            </a:extLst>
          </p:cNvPr>
          <p:cNvSpPr>
            <a:spLocks noGrp="1" noChangeArrowheads="1"/>
          </p:cNvSpPr>
          <p:nvPr>
            <p:ph type="body" idx="1"/>
          </p:nvPr>
        </p:nvSpPr>
        <p:spPr>
          <a:xfrm>
            <a:off x="457200" y="1828800"/>
            <a:ext cx="7239000" cy="4343400"/>
          </a:xfrm>
        </p:spPr>
        <p:txBody>
          <a:bodyPr/>
          <a:lstStyle/>
          <a:p>
            <a:pPr marL="209550" indent="-209550" algn="l" eaLnBrk="1">
              <a:spcBef>
                <a:spcPts val="600"/>
              </a:spcBef>
              <a:buClr>
                <a:srgbClr val="B13F9A"/>
              </a:buClr>
              <a:buSzPct val="73000"/>
              <a:buFont typeface="Wingdings 2" panose="05020102010507070707" pitchFamily="18" charset="2"/>
              <a:buChar char="•"/>
            </a:pPr>
            <a:r>
              <a:rPr lang="en-US" altLang="en-US" sz="2000" dirty="0">
                <a:solidFill>
                  <a:srgbClr val="000000"/>
                </a:solidFill>
                <a:latin typeface="Helvetica" panose="020B0604020202020204" pitchFamily="34" charset="0"/>
                <a:sym typeface="Helvetica" panose="020B0604020202020204" pitchFamily="34" charset="0"/>
              </a:rPr>
              <a:t>Paper cutters in classroom, office and MPR workroom</a:t>
            </a:r>
          </a:p>
          <a:p>
            <a:pPr marL="209550" indent="-209550" algn="l" eaLnBrk="1">
              <a:spcBef>
                <a:spcPts val="600"/>
              </a:spcBef>
              <a:buClr>
                <a:srgbClr val="B13F9A"/>
              </a:buClr>
              <a:buSzPct val="73000"/>
              <a:buFont typeface="Wingdings 2" panose="05020102010507070707" pitchFamily="18" charset="2"/>
              <a:buChar char="•"/>
            </a:pPr>
            <a:r>
              <a:rPr lang="en-US" altLang="en-US" sz="2000" dirty="0">
                <a:solidFill>
                  <a:srgbClr val="000000"/>
                </a:solidFill>
                <a:latin typeface="Helvetica" panose="020B0604020202020204" pitchFamily="34" charset="0"/>
                <a:sym typeface="Helvetica" panose="020B0604020202020204" pitchFamily="34" charset="0"/>
              </a:rPr>
              <a:t>Electric stapler for packets</a:t>
            </a:r>
            <a:endParaRPr lang="en-US" altLang="en-US" sz="2000" dirty="0">
              <a:solidFill>
                <a:srgbClr val="000000"/>
              </a:solidFill>
              <a:latin typeface="Helvetica" panose="020B0604020202020204" pitchFamily="34" charset="0"/>
              <a:cs typeface="Helvetica"/>
            </a:endParaRPr>
          </a:p>
          <a:p>
            <a:pPr marL="209550" indent="-209550" algn="l" eaLnBrk="1">
              <a:spcBef>
                <a:spcPts val="600"/>
              </a:spcBef>
              <a:buClr>
                <a:srgbClr val="B13F9A"/>
              </a:buClr>
              <a:buSzPct val="73000"/>
              <a:buFont typeface="Wingdings 2" panose="05020102010507070707" pitchFamily="18" charset="2"/>
              <a:buChar char="•"/>
            </a:pPr>
            <a:r>
              <a:rPr lang="en-US" altLang="en-US" sz="2000" dirty="0">
                <a:solidFill>
                  <a:srgbClr val="000000"/>
                </a:solidFill>
                <a:latin typeface="Helvetica" panose="020B0604020202020204" pitchFamily="34" charset="0"/>
                <a:sym typeface="Helvetica" panose="020B0604020202020204" pitchFamily="34" charset="0"/>
              </a:rPr>
              <a:t>Electric 3-hole punch in office</a:t>
            </a:r>
            <a:endParaRPr lang="en-US" altLang="en-US" sz="2000" dirty="0">
              <a:solidFill>
                <a:srgbClr val="000000"/>
              </a:solidFill>
              <a:latin typeface="Helvetica" panose="020B0604020202020204" pitchFamily="34" charset="0"/>
              <a:cs typeface="Helvetica"/>
            </a:endParaRPr>
          </a:p>
          <a:p>
            <a:pPr marL="209550" indent="-209550" algn="l" eaLnBrk="1">
              <a:spcBef>
                <a:spcPts val="600"/>
              </a:spcBef>
              <a:buClr>
                <a:srgbClr val="B13F9A"/>
              </a:buClr>
              <a:buSzPct val="73000"/>
              <a:buFont typeface="Wingdings 2" panose="05020102010507070707" pitchFamily="18" charset="2"/>
              <a:buChar char="•"/>
            </a:pPr>
            <a:r>
              <a:rPr lang="en-US" altLang="en-US" sz="2000" dirty="0">
                <a:solidFill>
                  <a:srgbClr val="000000"/>
                </a:solidFill>
                <a:latin typeface="Helvetica" panose="020B0604020202020204" pitchFamily="34" charset="0"/>
                <a:sym typeface="Helvetica" panose="020B0604020202020204" pitchFamily="34" charset="0"/>
              </a:rPr>
              <a:t>Use electric pencil sharpener in office for big jobs; don’t sharpen pencils while I’m teaching</a:t>
            </a:r>
            <a:endParaRPr lang="en-US" altLang="en-US" sz="2000" dirty="0">
              <a:solidFill>
                <a:srgbClr val="000000"/>
              </a:solidFill>
              <a:latin typeface="Helvetica" panose="020B0604020202020204" pitchFamily="34" charset="0"/>
              <a:cs typeface="Helvetica"/>
            </a:endParaRPr>
          </a:p>
          <a:p>
            <a:pPr marL="209550" indent="-209550" algn="l" eaLnBrk="1">
              <a:spcBef>
                <a:spcPts val="600"/>
              </a:spcBef>
              <a:buClr>
                <a:srgbClr val="B13F9A"/>
              </a:buClr>
              <a:buSzPct val="73000"/>
              <a:buFont typeface="Wingdings 2" panose="05020102010507070707" pitchFamily="18" charset="2"/>
              <a:buChar char="•"/>
            </a:pPr>
            <a:r>
              <a:rPr lang="en-US" altLang="en-US" sz="2000" dirty="0">
                <a:solidFill>
                  <a:srgbClr val="000000"/>
                </a:solidFill>
                <a:latin typeface="Helvetica" panose="020B0604020202020204" pitchFamily="34" charset="0"/>
                <a:sym typeface="Helvetica" panose="020B0604020202020204" pitchFamily="34" charset="0"/>
              </a:rPr>
              <a:t>Make sure we are stocked with extra pencils each morning</a:t>
            </a:r>
            <a:endParaRPr lang="en-US" altLang="en-US" sz="2000" dirty="0">
              <a:solidFill>
                <a:srgbClr val="000000"/>
              </a:solidFill>
              <a:latin typeface="Helvetica" panose="020B0604020202020204" pitchFamily="34" charset="0"/>
              <a:cs typeface="Helvetica"/>
            </a:endParaRPr>
          </a:p>
          <a:p>
            <a:pPr marL="209550" indent="-209550" algn="l" eaLnBrk="1">
              <a:spcBef>
                <a:spcPts val="600"/>
              </a:spcBef>
              <a:buClr>
                <a:srgbClr val="B13F9A"/>
              </a:buClr>
              <a:buSzPct val="73000"/>
              <a:buFont typeface="Wingdings 2" panose="05020102010507070707" pitchFamily="18" charset="2"/>
              <a:buChar char="•"/>
            </a:pPr>
            <a:r>
              <a:rPr lang="en-US" altLang="en-US" sz="2000" dirty="0">
                <a:solidFill>
                  <a:srgbClr val="000000"/>
                </a:solidFill>
                <a:latin typeface="Helvetica" panose="020B0604020202020204" pitchFamily="34" charset="0"/>
                <a:sym typeface="Helvetica" panose="020B0604020202020204" pitchFamily="34" charset="0"/>
              </a:rPr>
              <a:t>Don’t talk to kids when I’m teaching</a:t>
            </a:r>
            <a:endParaRPr lang="en-US" altLang="en-US" sz="2000" dirty="0">
              <a:solidFill>
                <a:srgbClr val="000000"/>
              </a:solidFill>
              <a:latin typeface="Helvetica" panose="020B0604020202020204" pitchFamily="34" charset="0"/>
              <a:cs typeface="Helvetica"/>
            </a:endParaRPr>
          </a:p>
          <a:p>
            <a:pPr marL="209550" indent="-209550" algn="l" eaLnBrk="1">
              <a:spcBef>
                <a:spcPts val="600"/>
              </a:spcBef>
              <a:buClr>
                <a:srgbClr val="B13F9A"/>
              </a:buClr>
              <a:buSzPct val="73000"/>
              <a:buFont typeface="Wingdings 2" panose="05020102010507070707" pitchFamily="18" charset="2"/>
              <a:buChar char="•"/>
            </a:pPr>
            <a:r>
              <a:rPr lang="en-US" altLang="en-US" sz="2000" dirty="0">
                <a:solidFill>
                  <a:srgbClr val="000000"/>
                </a:solidFill>
                <a:latin typeface="Helvetica" panose="020B0604020202020204" pitchFamily="34" charset="0"/>
                <a:sym typeface="Helvetica" panose="020B0604020202020204" pitchFamily="34" charset="0"/>
              </a:rPr>
              <a:t>When hanging student work, use minimal amount of tape on BACK only; use stapler or push pins on bulletin boards</a:t>
            </a:r>
            <a:endParaRPr lang="en-US" altLang="en-US" sz="2000" dirty="0">
              <a:solidFill>
                <a:srgbClr val="000000"/>
              </a:solidFill>
              <a:latin typeface="Helvetica" panose="020B0604020202020204" pitchFamily="34" charset="0"/>
              <a:cs typeface="Helvetica"/>
            </a:endParaRPr>
          </a:p>
          <a:p>
            <a:pPr marL="209550" indent="-209550" algn="l" eaLnBrk="1">
              <a:spcBef>
                <a:spcPts val="600"/>
              </a:spcBef>
              <a:buClr>
                <a:srgbClr val="B13F9A"/>
              </a:buClr>
              <a:buSzPct val="73000"/>
              <a:buFont typeface="Wingdings 2" panose="05020102010507070707" pitchFamily="18" charset="2"/>
              <a:buChar char="•"/>
            </a:pPr>
            <a:r>
              <a:rPr lang="en-US" altLang="en-US" sz="2000" dirty="0">
                <a:solidFill>
                  <a:srgbClr val="000000"/>
                </a:solidFill>
                <a:latin typeface="Helvetica" panose="020B0604020202020204" pitchFamily="34" charset="0"/>
                <a:sym typeface="Helvetica" panose="020B0604020202020204" pitchFamily="34" charset="0"/>
              </a:rPr>
              <a:t>Use clear packing tape to attach butcher paper to door</a:t>
            </a:r>
            <a:endParaRPr lang="en-US" altLang="en-US" sz="2000" dirty="0">
              <a:solidFill>
                <a:srgbClr val="000000"/>
              </a:solidFill>
              <a:latin typeface="Helvetica" panose="020B0604020202020204" pitchFamily="34" charset="0"/>
              <a:cs typeface="Helvetica"/>
            </a:endParaRPr>
          </a:p>
          <a:p>
            <a:pPr marL="209550" indent="-209550" algn="l" eaLnBrk="1">
              <a:spcBef>
                <a:spcPts val="600"/>
              </a:spcBef>
              <a:buClr>
                <a:srgbClr val="B13F9A"/>
              </a:buClr>
              <a:buSzPct val="73000"/>
              <a:buFont typeface="Wingdings 2" panose="05020102010507070707" pitchFamily="18" charset="2"/>
              <a:buChar char="•"/>
            </a:pPr>
            <a:r>
              <a:rPr lang="en-US" altLang="en-US" sz="2000" dirty="0">
                <a:solidFill>
                  <a:srgbClr val="000000"/>
                </a:solidFill>
                <a:latin typeface="Helvetica" panose="020B0604020202020204" pitchFamily="34" charset="0"/>
                <a:sym typeface="Helvetica" panose="020B0604020202020204" pitchFamily="34" charset="0"/>
              </a:rPr>
              <a:t>Always use “first grade” printing!</a:t>
            </a:r>
            <a:endParaRPr lang="en-US" altLang="en-US" dirty="0"/>
          </a:p>
        </p:txBody>
      </p:sp>
    </p:spTree>
  </p:cSld>
  <p:clrMapOvr>
    <a:masterClrMapping/>
  </p:clrMapOvr>
  <p:transition>
    <p:push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fill="hold" grpId="0" nodeType="afterEffect">
                                  <p:stCondLst>
                                    <p:cond delay="0"/>
                                  </p:stCondLst>
                                  <p:iterate type="lt">
                                    <p:tmPct val="100000"/>
                                  </p:iterate>
                                  <p:childTnLst>
                                    <p:set>
                                      <p:cBhvr>
                                        <p:cTn id="6" dur="1" fill="hold">
                                          <p:stCondLst>
                                            <p:cond delay="0"/>
                                          </p:stCondLst>
                                        </p:cTn>
                                        <p:tgtEl>
                                          <p:spTgt spid="22529"/>
                                        </p:tgtEl>
                                        <p:attrNameLst>
                                          <p:attrName>style.visibility</p:attrName>
                                        </p:attrNameLst>
                                      </p:cBhvr>
                                      <p:to>
                                        <p:strVal val="visible"/>
                                      </p:to>
                                    </p:set>
                                    <p:anim calcmode="lin" valueType="num">
                                      <p:cBhvr additive="base">
                                        <p:cTn id="7" dur="75" fill="hold"/>
                                        <p:tgtEl>
                                          <p:spTgt spid="22529"/>
                                        </p:tgtEl>
                                        <p:attrNameLst>
                                          <p:attrName>ppt_x</p:attrName>
                                        </p:attrNameLst>
                                      </p:cBhvr>
                                      <p:tavLst>
                                        <p:tav tm="0">
                                          <p:val>
                                            <p:strVal val="#ppt_x"/>
                                          </p:val>
                                        </p:tav>
                                        <p:tav tm="100000">
                                          <p:val>
                                            <p:strVal val="#ppt_x"/>
                                          </p:val>
                                        </p:tav>
                                      </p:tavLst>
                                    </p:anim>
                                    <p:anim calcmode="lin" valueType="num">
                                      <p:cBhvr additive="base">
                                        <p:cTn id="8" dur="75" fill="hold"/>
                                        <p:tgtEl>
                                          <p:spTgt spid="22529"/>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2530">
                                            <p:txEl>
                                              <p:pRg st="0" end="0"/>
                                            </p:txEl>
                                          </p:spTgt>
                                        </p:tgtEl>
                                        <p:attrNameLst>
                                          <p:attrName>style.visibility</p:attrName>
                                        </p:attrNameLst>
                                      </p:cBhvr>
                                      <p:to>
                                        <p:strVal val="visible"/>
                                      </p:to>
                                    </p:set>
                                    <p:anim calcmode="lin" valueType="num">
                                      <p:cBhvr additive="base">
                                        <p:cTn id="13" dur="500" fill="hold"/>
                                        <p:tgtEl>
                                          <p:spTgt spid="22530">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2530">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2530">
                                            <p:txEl>
                                              <p:pRg st="1" end="1"/>
                                            </p:txEl>
                                          </p:spTgt>
                                        </p:tgtEl>
                                        <p:attrNameLst>
                                          <p:attrName>style.visibility</p:attrName>
                                        </p:attrNameLst>
                                      </p:cBhvr>
                                      <p:to>
                                        <p:strVal val="visible"/>
                                      </p:to>
                                    </p:set>
                                    <p:anim calcmode="lin" valueType="num">
                                      <p:cBhvr additive="base">
                                        <p:cTn id="19" dur="500" fill="hold"/>
                                        <p:tgtEl>
                                          <p:spTgt spid="22530">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2530">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2530">
                                            <p:txEl>
                                              <p:pRg st="2" end="2"/>
                                            </p:txEl>
                                          </p:spTgt>
                                        </p:tgtEl>
                                        <p:attrNameLst>
                                          <p:attrName>style.visibility</p:attrName>
                                        </p:attrNameLst>
                                      </p:cBhvr>
                                      <p:to>
                                        <p:strVal val="visible"/>
                                      </p:to>
                                    </p:set>
                                    <p:anim calcmode="lin" valueType="num">
                                      <p:cBhvr additive="base">
                                        <p:cTn id="25" dur="500" fill="hold"/>
                                        <p:tgtEl>
                                          <p:spTgt spid="22530">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2530">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2530">
                                            <p:txEl>
                                              <p:pRg st="3" end="3"/>
                                            </p:txEl>
                                          </p:spTgt>
                                        </p:tgtEl>
                                        <p:attrNameLst>
                                          <p:attrName>style.visibility</p:attrName>
                                        </p:attrNameLst>
                                      </p:cBhvr>
                                      <p:to>
                                        <p:strVal val="visible"/>
                                      </p:to>
                                    </p:set>
                                    <p:anim calcmode="lin" valueType="num">
                                      <p:cBhvr additive="base">
                                        <p:cTn id="31" dur="500" fill="hold"/>
                                        <p:tgtEl>
                                          <p:spTgt spid="22530">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2530">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2530">
                                            <p:txEl>
                                              <p:pRg st="4" end="4"/>
                                            </p:txEl>
                                          </p:spTgt>
                                        </p:tgtEl>
                                        <p:attrNameLst>
                                          <p:attrName>style.visibility</p:attrName>
                                        </p:attrNameLst>
                                      </p:cBhvr>
                                      <p:to>
                                        <p:strVal val="visible"/>
                                      </p:to>
                                    </p:set>
                                    <p:anim calcmode="lin" valueType="num">
                                      <p:cBhvr additive="base">
                                        <p:cTn id="37" dur="500" fill="hold"/>
                                        <p:tgtEl>
                                          <p:spTgt spid="22530">
                                            <p:txEl>
                                              <p:pRg st="4" end="4"/>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22530">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22530">
                                            <p:txEl>
                                              <p:pRg st="5" end="5"/>
                                            </p:txEl>
                                          </p:spTgt>
                                        </p:tgtEl>
                                        <p:attrNameLst>
                                          <p:attrName>style.visibility</p:attrName>
                                        </p:attrNameLst>
                                      </p:cBhvr>
                                      <p:to>
                                        <p:strVal val="visible"/>
                                      </p:to>
                                    </p:set>
                                    <p:anim calcmode="lin" valueType="num">
                                      <p:cBhvr additive="base">
                                        <p:cTn id="43" dur="500" fill="hold"/>
                                        <p:tgtEl>
                                          <p:spTgt spid="22530">
                                            <p:txEl>
                                              <p:pRg st="5" end="5"/>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22530">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22530">
                                            <p:txEl>
                                              <p:pRg st="6" end="6"/>
                                            </p:txEl>
                                          </p:spTgt>
                                        </p:tgtEl>
                                        <p:attrNameLst>
                                          <p:attrName>style.visibility</p:attrName>
                                        </p:attrNameLst>
                                      </p:cBhvr>
                                      <p:to>
                                        <p:strVal val="visible"/>
                                      </p:to>
                                    </p:set>
                                    <p:anim calcmode="lin" valueType="num">
                                      <p:cBhvr additive="base">
                                        <p:cTn id="49" dur="500" fill="hold"/>
                                        <p:tgtEl>
                                          <p:spTgt spid="22530">
                                            <p:txEl>
                                              <p:pRg st="6" end="6"/>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22530">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22530">
                                            <p:txEl>
                                              <p:pRg st="7" end="7"/>
                                            </p:txEl>
                                          </p:spTgt>
                                        </p:tgtEl>
                                        <p:attrNameLst>
                                          <p:attrName>style.visibility</p:attrName>
                                        </p:attrNameLst>
                                      </p:cBhvr>
                                      <p:to>
                                        <p:strVal val="visible"/>
                                      </p:to>
                                    </p:set>
                                    <p:anim calcmode="lin" valueType="num">
                                      <p:cBhvr additive="base">
                                        <p:cTn id="55" dur="500" fill="hold"/>
                                        <p:tgtEl>
                                          <p:spTgt spid="22530">
                                            <p:txEl>
                                              <p:pRg st="7" end="7"/>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22530">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22530">
                                            <p:txEl>
                                              <p:pRg st="8" end="8"/>
                                            </p:txEl>
                                          </p:spTgt>
                                        </p:tgtEl>
                                        <p:attrNameLst>
                                          <p:attrName>style.visibility</p:attrName>
                                        </p:attrNameLst>
                                      </p:cBhvr>
                                      <p:to>
                                        <p:strVal val="visible"/>
                                      </p:to>
                                    </p:set>
                                    <p:anim calcmode="lin" valueType="num">
                                      <p:cBhvr additive="base">
                                        <p:cTn id="61" dur="500" fill="hold"/>
                                        <p:tgtEl>
                                          <p:spTgt spid="22530">
                                            <p:txEl>
                                              <p:pRg st="8" end="8"/>
                                            </p:txEl>
                                          </p:spTgt>
                                        </p:tgtEl>
                                        <p:attrNameLst>
                                          <p:attrName>ppt_x</p:attrName>
                                        </p:attrNameLst>
                                      </p:cBhvr>
                                      <p:tavLst>
                                        <p:tav tm="0">
                                          <p:val>
                                            <p:strVal val="0-#ppt_w/2"/>
                                          </p:val>
                                        </p:tav>
                                        <p:tav tm="100000">
                                          <p:val>
                                            <p:strVal val="#ppt_x"/>
                                          </p:val>
                                        </p:tav>
                                      </p:tavLst>
                                    </p:anim>
                                    <p:anim calcmode="lin" valueType="num">
                                      <p:cBhvr additive="base">
                                        <p:cTn id="62" dur="500" fill="hold"/>
                                        <p:tgtEl>
                                          <p:spTgt spid="22530">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29" grpId="0" autoUpdateAnimBg="0"/>
      <p:bldP spid="22530" grpId="0" build="p"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4" descr="MC900078706[1]">
            <a:extLst>
              <a:ext uri="{FF2B5EF4-FFF2-40B4-BE49-F238E27FC236}">
                <a16:creationId xmlns:a16="http://schemas.microsoft.com/office/drawing/2014/main" id="{6F0B2C7D-28D8-4007-A1E8-FCE2C32759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0"/>
            <a:ext cx="4962525" cy="292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5" name="Rectangle 2">
            <a:extLst>
              <a:ext uri="{FF2B5EF4-FFF2-40B4-BE49-F238E27FC236}">
                <a16:creationId xmlns:a16="http://schemas.microsoft.com/office/drawing/2014/main" id="{CA7DDA0A-8F42-4C94-A232-1E0838D8577F}"/>
              </a:ext>
            </a:extLst>
          </p:cNvPr>
          <p:cNvSpPr>
            <a:spLocks noGrp="1"/>
          </p:cNvSpPr>
          <p:nvPr>
            <p:ph type="title"/>
          </p:nvPr>
        </p:nvSpPr>
        <p:spPr/>
        <p:txBody>
          <a:bodyPr/>
          <a:lstStyle/>
          <a:p>
            <a:pPr algn="ctr"/>
            <a:r>
              <a:rPr lang="en-US" altLang="en-US" sz="4000">
                <a:solidFill>
                  <a:srgbClr val="9933FF"/>
                </a:solidFill>
              </a:rPr>
              <a:t>Communication</a:t>
            </a:r>
          </a:p>
        </p:txBody>
      </p:sp>
      <p:sp>
        <p:nvSpPr>
          <p:cNvPr id="23556" name="Rectangle 3">
            <a:extLst>
              <a:ext uri="{FF2B5EF4-FFF2-40B4-BE49-F238E27FC236}">
                <a16:creationId xmlns:a16="http://schemas.microsoft.com/office/drawing/2014/main" id="{C306BC65-5A67-4DBE-B46E-A342D76B8AA2}"/>
              </a:ext>
            </a:extLst>
          </p:cNvPr>
          <p:cNvSpPr>
            <a:spLocks noGrp="1"/>
          </p:cNvSpPr>
          <p:nvPr>
            <p:ph type="body" idx="1"/>
          </p:nvPr>
        </p:nvSpPr>
        <p:spPr/>
        <p:txBody>
          <a:bodyPr/>
          <a:lstStyle/>
          <a:p>
            <a:pPr algn="l">
              <a:buFontTx/>
              <a:buChar char="•"/>
            </a:pPr>
            <a:r>
              <a:rPr lang="en-US" altLang="en-US" sz="2400">
                <a:solidFill>
                  <a:schemeClr val="folHlink"/>
                </a:solidFill>
              </a:rPr>
              <a:t>Classroom is closed until 8:30 – this is precious planning time!</a:t>
            </a:r>
          </a:p>
          <a:p>
            <a:pPr algn="l">
              <a:buFontTx/>
              <a:buChar char="•"/>
            </a:pPr>
            <a:r>
              <a:rPr lang="en-US" altLang="en-US" sz="2400">
                <a:solidFill>
                  <a:schemeClr val="folHlink"/>
                </a:solidFill>
              </a:rPr>
              <a:t>Please don’t expect to conference with me during your shift.</a:t>
            </a:r>
          </a:p>
          <a:p>
            <a:pPr algn="l">
              <a:buFontTx/>
              <a:buChar char="•"/>
            </a:pPr>
            <a:r>
              <a:rPr lang="en-US" altLang="en-US" sz="2400">
                <a:solidFill>
                  <a:schemeClr val="folHlink"/>
                </a:solidFill>
              </a:rPr>
              <a:t>Email is my preferred method of communication.</a:t>
            </a:r>
          </a:p>
          <a:p>
            <a:pPr algn="l">
              <a:buFontTx/>
              <a:buChar char="•"/>
            </a:pPr>
            <a:r>
              <a:rPr lang="en-US" altLang="en-US" sz="2400">
                <a:solidFill>
                  <a:schemeClr val="folHlink"/>
                </a:solidFill>
              </a:rPr>
              <a:t>If you need to talk face-to-face, please ask for an appointment.</a:t>
            </a:r>
          </a:p>
          <a:p>
            <a:pPr algn="l">
              <a:buFontTx/>
              <a:buChar char="•"/>
            </a:pPr>
            <a:r>
              <a:rPr lang="en-US" altLang="en-US" sz="2400">
                <a:solidFill>
                  <a:schemeClr val="folHlink"/>
                </a:solidFill>
              </a:rPr>
              <a:t>You do not need to send me daily notes about your child’s lunch preference or pick-up schedule.  We expect first graders to know what they are eating and where they are going. 9 times out of 10, they do, and we will help them sort it out if they don’t!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12" descr="MC900359545[1]">
            <a:extLst>
              <a:ext uri="{FF2B5EF4-FFF2-40B4-BE49-F238E27FC236}">
                <a16:creationId xmlns:a16="http://schemas.microsoft.com/office/drawing/2014/main" id="{54A89825-A7CC-49B7-8F99-168789DC2A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6600" y="2133600"/>
            <a:ext cx="1889125"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79" name="Rectangle 2">
            <a:extLst>
              <a:ext uri="{FF2B5EF4-FFF2-40B4-BE49-F238E27FC236}">
                <a16:creationId xmlns:a16="http://schemas.microsoft.com/office/drawing/2014/main" id="{47BB2872-541C-47CC-B501-3A52936FD549}"/>
              </a:ext>
            </a:extLst>
          </p:cNvPr>
          <p:cNvSpPr>
            <a:spLocks noGrp="1"/>
          </p:cNvSpPr>
          <p:nvPr>
            <p:ph type="title"/>
          </p:nvPr>
        </p:nvSpPr>
        <p:spPr/>
        <p:txBody>
          <a:bodyPr/>
          <a:lstStyle/>
          <a:p>
            <a:pPr algn="ctr"/>
            <a:r>
              <a:rPr lang="en-US" altLang="en-US" sz="4800">
                <a:solidFill>
                  <a:srgbClr val="9933FF"/>
                </a:solidFill>
              </a:rPr>
              <a:t>Mrs. Fay Wears </a:t>
            </a:r>
            <a:br>
              <a:rPr lang="en-US" altLang="en-US" sz="4800">
                <a:solidFill>
                  <a:srgbClr val="9933FF"/>
                </a:solidFill>
              </a:rPr>
            </a:br>
            <a:r>
              <a:rPr lang="en-US" altLang="en-US" sz="4800">
                <a:solidFill>
                  <a:srgbClr val="9933FF"/>
                </a:solidFill>
              </a:rPr>
              <a:t>Many Hats!</a:t>
            </a:r>
          </a:p>
        </p:txBody>
      </p:sp>
      <p:sp>
        <p:nvSpPr>
          <p:cNvPr id="24580" name="Rectangle 3">
            <a:extLst>
              <a:ext uri="{FF2B5EF4-FFF2-40B4-BE49-F238E27FC236}">
                <a16:creationId xmlns:a16="http://schemas.microsoft.com/office/drawing/2014/main" id="{8546729C-60FD-4789-8C4A-59C3A996277C}"/>
              </a:ext>
            </a:extLst>
          </p:cNvPr>
          <p:cNvSpPr>
            <a:spLocks noGrp="1"/>
          </p:cNvSpPr>
          <p:nvPr>
            <p:ph type="body" idx="1"/>
          </p:nvPr>
        </p:nvSpPr>
        <p:spPr/>
        <p:txBody>
          <a:bodyPr/>
          <a:lstStyle/>
          <a:p>
            <a:pPr algn="l">
              <a:buFontTx/>
              <a:buChar char="•"/>
            </a:pPr>
            <a:r>
              <a:rPr lang="en-US" altLang="en-US" sz="3200" dirty="0">
                <a:solidFill>
                  <a:schemeClr val="tx1"/>
                </a:solidFill>
              </a:rPr>
              <a:t>Please help the sub while I am away, but be assured that I will leave detailed instructions for her or him, so that they can lead the class in my absence.</a:t>
            </a:r>
            <a:endParaRPr lang="en-US" dirty="0">
              <a:solidFill>
                <a:schemeClr val="tx1"/>
              </a:solidFill>
            </a:endParaRPr>
          </a:p>
        </p:txBody>
      </p:sp>
      <p:pic>
        <p:nvPicPr>
          <p:cNvPr id="24581" name="Picture 8" descr="MC900436376[1]">
            <a:extLst>
              <a:ext uri="{FF2B5EF4-FFF2-40B4-BE49-F238E27FC236}">
                <a16:creationId xmlns:a16="http://schemas.microsoft.com/office/drawing/2014/main" id="{4C7A8784-E661-40CC-AE62-B7AF7CBF1B7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24600" y="76200"/>
            <a:ext cx="17145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2" name="Picture 9" descr="MC900304913[1]">
            <a:extLst>
              <a:ext uri="{FF2B5EF4-FFF2-40B4-BE49-F238E27FC236}">
                <a16:creationId xmlns:a16="http://schemas.microsoft.com/office/drawing/2014/main" id="{021CFA77-5F11-47CA-AE6D-AEBBECC38BD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812925" cy="133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3" name="Picture 1" descr="image.png">
            <a:extLst>
              <a:ext uri="{FF2B5EF4-FFF2-40B4-BE49-F238E27FC236}">
                <a16:creationId xmlns:a16="http://schemas.microsoft.com/office/drawing/2014/main" id="{8C983182-2C37-4E5C-93C4-FF9B9CC4D39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0850" y="317500"/>
            <a:ext cx="7254875" cy="1150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6627" name="Picture 2" descr="MCj02320630000[1].pdf">
            <a:extLst>
              <a:ext uri="{FF2B5EF4-FFF2-40B4-BE49-F238E27FC236}">
                <a16:creationId xmlns:a16="http://schemas.microsoft.com/office/drawing/2014/main" id="{004A2EA9-F5D6-4F1D-9597-7D9FFA156BA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58000" y="5002213"/>
            <a:ext cx="1592263" cy="18557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3555" name="AutoShape 3">
            <a:extLst>
              <a:ext uri="{FF2B5EF4-FFF2-40B4-BE49-F238E27FC236}">
                <a16:creationId xmlns:a16="http://schemas.microsoft.com/office/drawing/2014/main" id="{B7A580C5-1586-460A-AAA5-CEA00181942B}"/>
              </a:ext>
            </a:extLst>
          </p:cNvPr>
          <p:cNvSpPr>
            <a:spLocks/>
          </p:cNvSpPr>
          <p:nvPr/>
        </p:nvSpPr>
        <p:spPr bwMode="auto">
          <a:xfrm>
            <a:off x="381000" y="1524000"/>
            <a:ext cx="6858000" cy="66675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50800" tIns="50800" rIns="50800" bIns="50800"/>
          <a:lstStyle>
            <a:lvl1pPr>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1pPr>
            <a:lvl2pPr marL="742950" indent="-285750">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2pPr>
            <a:lvl3pPr marL="1143000" indent="-228600">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3pPr>
            <a:lvl4pPr marL="1600200" indent="-228600">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4pPr>
            <a:lvl5pPr marL="2057400" indent="-228600">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5pPr>
            <a:lvl6pPr marL="2514600" indent="-228600" eaLnBrk="0" fontAlgn="base" hangingPunct="0">
              <a:spcBef>
                <a:spcPct val="0"/>
              </a:spcBef>
              <a:spcAft>
                <a:spcPct val="0"/>
              </a:spcAft>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6pPr>
            <a:lvl7pPr marL="2971800" indent="-228600" eaLnBrk="0" fontAlgn="base" hangingPunct="0">
              <a:spcBef>
                <a:spcPct val="0"/>
              </a:spcBef>
              <a:spcAft>
                <a:spcPct val="0"/>
              </a:spcAft>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7pPr>
            <a:lvl8pPr marL="3429000" indent="-228600" eaLnBrk="0" fontAlgn="base" hangingPunct="0">
              <a:spcBef>
                <a:spcPct val="0"/>
              </a:spcBef>
              <a:spcAft>
                <a:spcPct val="0"/>
              </a:spcAft>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8pPr>
            <a:lvl9pPr marL="3886200" indent="-228600" eaLnBrk="0" fontAlgn="base" hangingPunct="0">
              <a:spcBef>
                <a:spcPct val="0"/>
              </a:spcBef>
              <a:spcAft>
                <a:spcPct val="0"/>
              </a:spcAft>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9pPr>
          </a:lstStyle>
          <a:p>
            <a:pPr defTabSz="914400" eaLnBrk="1">
              <a:buSzPct val="100000"/>
              <a:buFont typeface="ArialMT" charset="0"/>
              <a:buChar char="•"/>
            </a:pPr>
            <a:r>
              <a:rPr lang="en-US" altLang="en-US" sz="2400"/>
              <a:t>Playground Duty is very important.</a:t>
            </a:r>
          </a:p>
          <a:p>
            <a:pPr defTabSz="914400" eaLnBrk="1"/>
            <a:endParaRPr lang="en-US" altLang="en-US" sz="2400"/>
          </a:p>
          <a:p>
            <a:pPr defTabSz="914400" eaLnBrk="1">
              <a:buSzPct val="100000"/>
              <a:buFont typeface="ArialMT" charset="0"/>
              <a:buChar char="•"/>
            </a:pPr>
            <a:r>
              <a:rPr lang="en-US" altLang="en-US" sz="2400"/>
              <a:t>Our main priority is the safety of our children.</a:t>
            </a:r>
          </a:p>
          <a:p>
            <a:pPr defTabSz="914400" eaLnBrk="1"/>
            <a:endParaRPr lang="en-US" altLang="en-US" sz="2400"/>
          </a:p>
          <a:p>
            <a:pPr defTabSz="914400" eaLnBrk="1">
              <a:buSzPct val="100000"/>
              <a:buFont typeface="ArialMT" charset="0"/>
              <a:buChar char="•"/>
            </a:pPr>
            <a:r>
              <a:rPr lang="en-US" altLang="en-US" sz="2400"/>
              <a:t>Please stay in your designated spot.             </a:t>
            </a:r>
          </a:p>
          <a:p>
            <a:pPr defTabSz="914400" eaLnBrk="1"/>
            <a:r>
              <a:rPr lang="en-US" altLang="en-US" sz="2400"/>
              <a:t>       </a:t>
            </a:r>
          </a:p>
          <a:p>
            <a:pPr defTabSz="914400" eaLnBrk="1">
              <a:buSzPct val="100000"/>
              <a:buFont typeface="ArialMT" charset="0"/>
              <a:buChar char="•"/>
            </a:pPr>
            <a:r>
              <a:rPr lang="en-US" altLang="en-US" sz="2400"/>
              <a:t>Don’t be afraid to say NO! </a:t>
            </a:r>
          </a:p>
          <a:p>
            <a:pPr defTabSz="914400" eaLnBrk="1">
              <a:buSzPct val="100000"/>
              <a:buFont typeface="ArialMT" charset="0"/>
              <a:buChar char="•"/>
            </a:pPr>
            <a:endParaRPr lang="en-US" altLang="en-US" sz="2400"/>
          </a:p>
          <a:p>
            <a:pPr defTabSz="914400" eaLnBrk="1">
              <a:buSzPct val="100000"/>
              <a:buFont typeface="ArialMT" charset="0"/>
              <a:buChar char="•"/>
            </a:pPr>
            <a:r>
              <a:rPr lang="en-US" altLang="en-US" sz="2400"/>
              <a:t>Please use the appropriate forms to fill out for behavior reports.</a:t>
            </a:r>
            <a:endParaRPr lang="en-US" altLang="en-US"/>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nodeType="afterEffect">
                                  <p:stCondLst>
                                    <p:cond delay="0"/>
                                  </p:stCondLst>
                                  <p:childTnLst>
                                    <p:set>
                                      <p:cBhvr>
                                        <p:cTn id="6" dur="1" fill="hold">
                                          <p:stCondLst>
                                            <p:cond delay="0"/>
                                          </p:stCondLst>
                                        </p:cTn>
                                        <p:tgtEl>
                                          <p:spTgt spid="23553"/>
                                        </p:tgtEl>
                                        <p:attrNameLst>
                                          <p:attrName>style.visibility</p:attrName>
                                        </p:attrNameLst>
                                      </p:cBhvr>
                                      <p:to>
                                        <p:strVal val="visible"/>
                                      </p:to>
                                    </p:set>
                                    <p:anim calcmode="lin" valueType="num">
                                      <p:cBhvr>
                                        <p:cTn id="7" dur="500" fill="hold"/>
                                        <p:tgtEl>
                                          <p:spTgt spid="23553"/>
                                        </p:tgtEl>
                                        <p:attrNameLst>
                                          <p:attrName>ppt_w</p:attrName>
                                        </p:attrNameLst>
                                      </p:cBhvr>
                                      <p:tavLst>
                                        <p:tav tm="0">
                                          <p:val>
                                            <p:fltVal val="0"/>
                                          </p:val>
                                        </p:tav>
                                        <p:tav tm="100000">
                                          <p:val>
                                            <p:strVal val="#ppt_w"/>
                                          </p:val>
                                        </p:tav>
                                      </p:tavLst>
                                    </p:anim>
                                    <p:anim calcmode="lin" valueType="num">
                                      <p:cBhvr>
                                        <p:cTn id="8" dur="500" fill="hold"/>
                                        <p:tgtEl>
                                          <p:spTgt spid="23553"/>
                                        </p:tgtEl>
                                        <p:attrNameLst>
                                          <p:attrName>ppt_h</p:attrName>
                                        </p:attrNameLst>
                                      </p:cBhvr>
                                      <p:tavLst>
                                        <p:tav tm="0">
                                          <p:val>
                                            <p:fltVal val="0"/>
                                          </p:val>
                                        </p:tav>
                                        <p:tav tm="100000">
                                          <p:val>
                                            <p:strVal val="#ppt_h"/>
                                          </p:val>
                                        </p:tav>
                                      </p:tavLst>
                                    </p:anim>
                                  </p:childTnLst>
                                </p:cTn>
                              </p:par>
                            </p:childTnLst>
                          </p:cTn>
                        </p:par>
                        <p:par>
                          <p:cTn id="9" fill="hold" nodeType="afterGroup">
                            <p:stCondLst>
                              <p:cond delay="500"/>
                            </p:stCondLst>
                            <p:childTnLst>
                              <p:par>
                                <p:cTn id="10" presetID="17" presetClass="entr" presetSubtype="10" fill="hold" grpId="0" nodeType="afterEffect">
                                  <p:stCondLst>
                                    <p:cond delay="0"/>
                                  </p:stCondLst>
                                  <p:iterate type="lt">
                                    <p:tmPct val="100000"/>
                                  </p:iterate>
                                  <p:childTnLst>
                                    <p:set>
                                      <p:cBhvr>
                                        <p:cTn id="11" dur="1" fill="hold">
                                          <p:stCondLst>
                                            <p:cond delay="0"/>
                                          </p:stCondLst>
                                        </p:cTn>
                                        <p:tgtEl>
                                          <p:spTgt spid="23555"/>
                                        </p:tgtEl>
                                        <p:attrNameLst>
                                          <p:attrName>style.visibility</p:attrName>
                                        </p:attrNameLst>
                                      </p:cBhvr>
                                      <p:to>
                                        <p:strVal val="visible"/>
                                      </p:to>
                                    </p:set>
                                    <p:anim calcmode="lin" valueType="num">
                                      <p:cBhvr>
                                        <p:cTn id="12" dur="75" fill="hold"/>
                                        <p:tgtEl>
                                          <p:spTgt spid="23555"/>
                                        </p:tgtEl>
                                        <p:attrNameLst>
                                          <p:attrName>ppt_w</p:attrName>
                                        </p:attrNameLst>
                                      </p:cBhvr>
                                      <p:tavLst>
                                        <p:tav tm="0">
                                          <p:val>
                                            <p:fltVal val="0"/>
                                          </p:val>
                                        </p:tav>
                                        <p:tav tm="100000">
                                          <p:val>
                                            <p:strVal val="#ppt_w"/>
                                          </p:val>
                                        </p:tav>
                                      </p:tavLst>
                                    </p:anim>
                                    <p:anim calcmode="lin" valueType="num">
                                      <p:cBhvr>
                                        <p:cTn id="13" dur="75" fill="hold"/>
                                        <p:tgtEl>
                                          <p:spTgt spid="2355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4577" name="Picture 1" descr="image.png">
            <a:extLst>
              <a:ext uri="{FF2B5EF4-FFF2-40B4-BE49-F238E27FC236}">
                <a16:creationId xmlns:a16="http://schemas.microsoft.com/office/drawing/2014/main" id="{C31512B4-911A-40D0-954A-CD90067A299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0850" y="317500"/>
            <a:ext cx="7254875" cy="1150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4578" name="Rectangle 2">
            <a:extLst>
              <a:ext uri="{FF2B5EF4-FFF2-40B4-BE49-F238E27FC236}">
                <a16:creationId xmlns:a16="http://schemas.microsoft.com/office/drawing/2014/main" id="{CADC27E7-2788-4F43-9BD0-0580755291CC}"/>
              </a:ext>
            </a:extLst>
          </p:cNvPr>
          <p:cNvSpPr>
            <a:spLocks noGrp="1"/>
          </p:cNvSpPr>
          <p:nvPr>
            <p:ph type="body" idx="1"/>
          </p:nvPr>
        </p:nvSpPr>
        <p:spPr bwMode="auto">
          <a:xfrm>
            <a:off x="457200" y="1609725"/>
            <a:ext cx="7239000" cy="48466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0800" tIns="50800" rIns="50800" bIns="50800" numCol="1" anchor="t" anchorCtr="0" compatLnSpc="1">
            <a:prstTxWarp prst="textNoShape">
              <a:avLst/>
            </a:prstTxWarp>
          </a:bodyPr>
          <a:lstStyle/>
          <a:p>
            <a:pPr marL="273050" indent="-273050" algn="l" eaLnBrk="1">
              <a:spcBef>
                <a:spcPts val="600"/>
              </a:spcBef>
              <a:buClr>
                <a:srgbClr val="B13F9A"/>
              </a:buClr>
              <a:buSzPct val="73000"/>
              <a:buFont typeface="Wingdings 2" panose="05020102010507070707" pitchFamily="18" charset="2"/>
              <a:buChar char="•"/>
            </a:pPr>
            <a:r>
              <a:rPr lang="en-US" altLang="en-US" sz="2600">
                <a:solidFill>
                  <a:srgbClr val="000000"/>
                </a:solidFill>
              </a:rPr>
              <a:t>Please walk the children down to the snack tables. One person should walk in front so the children do not run ahead.</a:t>
            </a:r>
          </a:p>
          <a:p>
            <a:pPr marL="273050" indent="-273050" algn="l" eaLnBrk="1">
              <a:spcBef>
                <a:spcPts val="600"/>
              </a:spcBef>
              <a:buClr>
                <a:srgbClr val="B13F9A"/>
              </a:buClr>
              <a:buSzPct val="73000"/>
              <a:buFont typeface="Wingdings 2" panose="05020102010507070707" pitchFamily="18" charset="2"/>
              <a:buChar char="•"/>
            </a:pPr>
            <a:r>
              <a:rPr lang="en-US" altLang="en-US" sz="2600">
                <a:solidFill>
                  <a:srgbClr val="000000"/>
                </a:solidFill>
              </a:rPr>
              <a:t>For snack, children MUST sit for 5 minutes. If they finish early or do not have a snack they must still wait for 5 minutes.</a:t>
            </a:r>
          </a:p>
          <a:p>
            <a:pPr marL="273050" indent="-273050" algn="l" eaLnBrk="1">
              <a:spcBef>
                <a:spcPts val="600"/>
              </a:spcBef>
              <a:buClr>
                <a:srgbClr val="B13F9A"/>
              </a:buClr>
              <a:buSzPct val="73000"/>
              <a:buFont typeface="Wingdings 2" panose="05020102010507070707" pitchFamily="18" charset="2"/>
              <a:buChar char="•"/>
            </a:pPr>
            <a:r>
              <a:rPr lang="en-US" altLang="en-US" sz="2600">
                <a:solidFill>
                  <a:srgbClr val="000000"/>
                </a:solidFill>
              </a:rPr>
              <a:t>For lunch, children MUST sit for 10 minutes.</a:t>
            </a:r>
          </a:p>
          <a:p>
            <a:pPr marL="273050" indent="-273050" algn="l" eaLnBrk="1">
              <a:spcBef>
                <a:spcPts val="600"/>
              </a:spcBef>
              <a:buClr>
                <a:srgbClr val="B13F9A"/>
              </a:buClr>
              <a:buSzPct val="73000"/>
              <a:buFont typeface="Wingdings 2" panose="05020102010507070707" pitchFamily="18" charset="2"/>
              <a:buChar char="•"/>
            </a:pPr>
            <a:r>
              <a:rPr lang="en-US" altLang="en-US" sz="2600">
                <a:solidFill>
                  <a:srgbClr val="000000"/>
                </a:solidFill>
              </a:rPr>
              <a:t> Once finished, children must put his/her lunch away in the designated area, throw trash away, and </a:t>
            </a:r>
            <a:r>
              <a:rPr lang="en-US" altLang="en-US" sz="2600" b="1">
                <a:solidFill>
                  <a:srgbClr val="000000"/>
                </a:solidFill>
              </a:rPr>
              <a:t>wash their hands with the             wipes.</a:t>
            </a:r>
            <a:endParaRPr lang="en-US" altLang="en-US"/>
          </a:p>
        </p:txBody>
      </p:sp>
      <p:pic>
        <p:nvPicPr>
          <p:cNvPr id="24579" name="Picture 3" descr="MCSL01408_0000[1].pdf">
            <a:extLst>
              <a:ext uri="{FF2B5EF4-FFF2-40B4-BE49-F238E27FC236}">
                <a16:creationId xmlns:a16="http://schemas.microsoft.com/office/drawing/2014/main" id="{61B97F2B-3DE7-4871-BA44-DEE731686E8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72200" y="304800"/>
            <a:ext cx="15240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4580" name="Picture 4" descr="MCj03564370000[1].pdf">
            <a:extLst>
              <a:ext uri="{FF2B5EF4-FFF2-40B4-BE49-F238E27FC236}">
                <a16:creationId xmlns:a16="http://schemas.microsoft.com/office/drawing/2014/main" id="{236DEF80-A1BE-44FE-A4D6-4C7464AC224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4800" y="228600"/>
            <a:ext cx="1219200" cy="9794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32" fill="hold" nodeType="afterEffect">
                                  <p:stCondLst>
                                    <p:cond delay="0"/>
                                  </p:stCondLst>
                                  <p:childTnLst>
                                    <p:set>
                                      <p:cBhvr>
                                        <p:cTn id="6" dur="1" fill="hold">
                                          <p:stCondLst>
                                            <p:cond delay="0"/>
                                          </p:stCondLst>
                                        </p:cTn>
                                        <p:tgtEl>
                                          <p:spTgt spid="24577"/>
                                        </p:tgtEl>
                                        <p:attrNameLst>
                                          <p:attrName>style.visibility</p:attrName>
                                        </p:attrNameLst>
                                      </p:cBhvr>
                                      <p:to>
                                        <p:strVal val="visible"/>
                                      </p:to>
                                    </p:set>
                                    <p:anim calcmode="lin" valueType="num">
                                      <p:cBhvr>
                                        <p:cTn id="7" dur="500" fill="hold"/>
                                        <p:tgtEl>
                                          <p:spTgt spid="24577"/>
                                        </p:tgtEl>
                                        <p:attrNameLst>
                                          <p:attrName>ppt_w</p:attrName>
                                        </p:attrNameLst>
                                      </p:cBhvr>
                                      <p:tavLst>
                                        <p:tav tm="0">
                                          <p:val>
                                            <p:strVal val="4*#ppt_w"/>
                                          </p:val>
                                        </p:tav>
                                        <p:tav tm="100000">
                                          <p:val>
                                            <p:strVal val="#ppt_w"/>
                                          </p:val>
                                        </p:tav>
                                      </p:tavLst>
                                    </p:anim>
                                    <p:anim calcmode="lin" valueType="num">
                                      <p:cBhvr>
                                        <p:cTn id="8" dur="500" fill="hold"/>
                                        <p:tgtEl>
                                          <p:spTgt spid="24577"/>
                                        </p:tgtEl>
                                        <p:attrNameLst>
                                          <p:attrName>ppt_h</p:attrName>
                                        </p:attrNameLst>
                                      </p:cBhvr>
                                      <p:tavLst>
                                        <p:tav tm="0">
                                          <p:val>
                                            <p:strVal val="4*#ppt_h"/>
                                          </p:val>
                                        </p:tav>
                                        <p:tav tm="100000">
                                          <p:val>
                                            <p:strVal val="#ppt_h"/>
                                          </p:val>
                                        </p:tav>
                                      </p:tavLst>
                                    </p:anim>
                                  </p:childTnLst>
                                </p:cTn>
                              </p:par>
                            </p:childTnLst>
                          </p:cTn>
                        </p:par>
                        <p:par>
                          <p:cTn id="9" fill="hold" nodeType="afterGroup">
                            <p:stCondLst>
                              <p:cond delay="500"/>
                            </p:stCondLst>
                            <p:childTnLst>
                              <p:par>
                                <p:cTn id="10" presetID="17" presetClass="entr" presetSubtype="10" fill="hold" grpId="0" nodeType="afterEffect">
                                  <p:stCondLst>
                                    <p:cond delay="0"/>
                                  </p:stCondLst>
                                  <p:iterate type="lt">
                                    <p:tmPct val="100000"/>
                                  </p:iterate>
                                  <p:childTnLst>
                                    <p:set>
                                      <p:cBhvr>
                                        <p:cTn id="11" dur="1" fill="hold">
                                          <p:stCondLst>
                                            <p:cond delay="0"/>
                                          </p:stCondLst>
                                        </p:cTn>
                                        <p:tgtEl>
                                          <p:spTgt spid="24578">
                                            <p:txEl>
                                              <p:pRg st="0" end="0"/>
                                            </p:txEl>
                                          </p:spTgt>
                                        </p:tgtEl>
                                        <p:attrNameLst>
                                          <p:attrName>style.visibility</p:attrName>
                                        </p:attrNameLst>
                                      </p:cBhvr>
                                      <p:to>
                                        <p:strVal val="visible"/>
                                      </p:to>
                                    </p:set>
                                    <p:anim calcmode="lin" valueType="num">
                                      <p:cBhvr>
                                        <p:cTn id="12" dur="75" fill="hold"/>
                                        <p:tgtEl>
                                          <p:spTgt spid="24578">
                                            <p:txEl>
                                              <p:pRg st="0" end="0"/>
                                            </p:txEl>
                                          </p:spTgt>
                                        </p:tgtEl>
                                        <p:attrNameLst>
                                          <p:attrName>ppt_w</p:attrName>
                                        </p:attrNameLst>
                                      </p:cBhvr>
                                      <p:tavLst>
                                        <p:tav tm="0">
                                          <p:val>
                                            <p:fltVal val="0"/>
                                          </p:val>
                                        </p:tav>
                                        <p:tav tm="100000">
                                          <p:val>
                                            <p:strVal val="#ppt_w"/>
                                          </p:val>
                                        </p:tav>
                                      </p:tavLst>
                                    </p:anim>
                                    <p:anim calcmode="lin" valueType="num">
                                      <p:cBhvr>
                                        <p:cTn id="13" dur="75" fill="hold"/>
                                        <p:tgtEl>
                                          <p:spTgt spid="24578">
                                            <p:txEl>
                                              <p:pRg st="0" end="0"/>
                                            </p:txEl>
                                          </p:spTgt>
                                        </p:tgtEl>
                                        <p:attrNameLst>
                                          <p:attrName>ppt_h</p:attrName>
                                        </p:attrNameLst>
                                      </p:cBhvr>
                                      <p:tavLst>
                                        <p:tav tm="0">
                                          <p:val>
                                            <p:strVal val="#ppt_h"/>
                                          </p:val>
                                        </p:tav>
                                        <p:tav tm="100000">
                                          <p:val>
                                            <p:strVal val="#ppt_h"/>
                                          </p:val>
                                        </p:tav>
                                      </p:tavLst>
                                    </p:anim>
                                  </p:childTnLst>
                                </p:cTn>
                              </p:par>
                            </p:childTnLst>
                          </p:cTn>
                        </p:par>
                        <p:par>
                          <p:cTn id="14" fill="hold" nodeType="afterGroup">
                            <p:stCondLst>
                              <p:cond delay="7625"/>
                            </p:stCondLst>
                            <p:childTnLst>
                              <p:par>
                                <p:cTn id="15" presetID="17" presetClass="entr" presetSubtype="10" fill="hold" grpId="0" nodeType="afterEffect">
                                  <p:stCondLst>
                                    <p:cond delay="0"/>
                                  </p:stCondLst>
                                  <p:iterate type="lt">
                                    <p:tmPct val="100000"/>
                                  </p:iterate>
                                  <p:childTnLst>
                                    <p:set>
                                      <p:cBhvr>
                                        <p:cTn id="16" dur="1" fill="hold">
                                          <p:stCondLst>
                                            <p:cond delay="0"/>
                                          </p:stCondLst>
                                        </p:cTn>
                                        <p:tgtEl>
                                          <p:spTgt spid="24578">
                                            <p:txEl>
                                              <p:pRg st="1" end="1"/>
                                            </p:txEl>
                                          </p:spTgt>
                                        </p:tgtEl>
                                        <p:attrNameLst>
                                          <p:attrName>style.visibility</p:attrName>
                                        </p:attrNameLst>
                                      </p:cBhvr>
                                      <p:to>
                                        <p:strVal val="visible"/>
                                      </p:to>
                                    </p:set>
                                    <p:anim calcmode="lin" valueType="num">
                                      <p:cBhvr>
                                        <p:cTn id="17" dur="75" fill="hold"/>
                                        <p:tgtEl>
                                          <p:spTgt spid="24578">
                                            <p:txEl>
                                              <p:pRg st="1" end="1"/>
                                            </p:txEl>
                                          </p:spTgt>
                                        </p:tgtEl>
                                        <p:attrNameLst>
                                          <p:attrName>ppt_w</p:attrName>
                                        </p:attrNameLst>
                                      </p:cBhvr>
                                      <p:tavLst>
                                        <p:tav tm="0">
                                          <p:val>
                                            <p:fltVal val="0"/>
                                          </p:val>
                                        </p:tav>
                                        <p:tav tm="100000">
                                          <p:val>
                                            <p:strVal val="#ppt_w"/>
                                          </p:val>
                                        </p:tav>
                                      </p:tavLst>
                                    </p:anim>
                                    <p:anim calcmode="lin" valueType="num">
                                      <p:cBhvr>
                                        <p:cTn id="18" dur="75" fill="hold"/>
                                        <p:tgtEl>
                                          <p:spTgt spid="24578">
                                            <p:txEl>
                                              <p:pRg st="1" end="1"/>
                                            </p:txEl>
                                          </p:spTgt>
                                        </p:tgtEl>
                                        <p:attrNameLst>
                                          <p:attrName>ppt_h</p:attrName>
                                        </p:attrNameLst>
                                      </p:cBhvr>
                                      <p:tavLst>
                                        <p:tav tm="0">
                                          <p:val>
                                            <p:strVal val="#ppt_h"/>
                                          </p:val>
                                        </p:tav>
                                        <p:tav tm="100000">
                                          <p:val>
                                            <p:strVal val="#ppt_h"/>
                                          </p:val>
                                        </p:tav>
                                      </p:tavLst>
                                    </p:anim>
                                  </p:childTnLst>
                                </p:cTn>
                              </p:par>
                            </p:childTnLst>
                          </p:cTn>
                        </p:par>
                        <p:par>
                          <p:cTn id="19" fill="hold" nodeType="afterGroup">
                            <p:stCondLst>
                              <p:cond delay="15050"/>
                            </p:stCondLst>
                            <p:childTnLst>
                              <p:par>
                                <p:cTn id="20" presetID="17" presetClass="entr" presetSubtype="10" fill="hold" grpId="0" nodeType="afterEffect">
                                  <p:stCondLst>
                                    <p:cond delay="0"/>
                                  </p:stCondLst>
                                  <p:iterate type="lt">
                                    <p:tmPct val="100000"/>
                                  </p:iterate>
                                  <p:childTnLst>
                                    <p:set>
                                      <p:cBhvr>
                                        <p:cTn id="21" dur="1" fill="hold">
                                          <p:stCondLst>
                                            <p:cond delay="0"/>
                                          </p:stCondLst>
                                        </p:cTn>
                                        <p:tgtEl>
                                          <p:spTgt spid="24578">
                                            <p:txEl>
                                              <p:pRg st="2" end="2"/>
                                            </p:txEl>
                                          </p:spTgt>
                                        </p:tgtEl>
                                        <p:attrNameLst>
                                          <p:attrName>style.visibility</p:attrName>
                                        </p:attrNameLst>
                                      </p:cBhvr>
                                      <p:to>
                                        <p:strVal val="visible"/>
                                      </p:to>
                                    </p:set>
                                    <p:anim calcmode="lin" valueType="num">
                                      <p:cBhvr>
                                        <p:cTn id="22" dur="75" fill="hold"/>
                                        <p:tgtEl>
                                          <p:spTgt spid="24578">
                                            <p:txEl>
                                              <p:pRg st="2" end="2"/>
                                            </p:txEl>
                                          </p:spTgt>
                                        </p:tgtEl>
                                        <p:attrNameLst>
                                          <p:attrName>ppt_w</p:attrName>
                                        </p:attrNameLst>
                                      </p:cBhvr>
                                      <p:tavLst>
                                        <p:tav tm="0">
                                          <p:val>
                                            <p:fltVal val="0"/>
                                          </p:val>
                                        </p:tav>
                                        <p:tav tm="100000">
                                          <p:val>
                                            <p:strVal val="#ppt_w"/>
                                          </p:val>
                                        </p:tav>
                                      </p:tavLst>
                                    </p:anim>
                                    <p:anim calcmode="lin" valueType="num">
                                      <p:cBhvr>
                                        <p:cTn id="23" dur="75" fill="hold"/>
                                        <p:tgtEl>
                                          <p:spTgt spid="24578">
                                            <p:txEl>
                                              <p:pRg st="2" end="2"/>
                                            </p:txEl>
                                          </p:spTgt>
                                        </p:tgtEl>
                                        <p:attrNameLst>
                                          <p:attrName>ppt_h</p:attrName>
                                        </p:attrNameLst>
                                      </p:cBhvr>
                                      <p:tavLst>
                                        <p:tav tm="0">
                                          <p:val>
                                            <p:strVal val="#ppt_h"/>
                                          </p:val>
                                        </p:tav>
                                        <p:tav tm="100000">
                                          <p:val>
                                            <p:strVal val="#ppt_h"/>
                                          </p:val>
                                        </p:tav>
                                      </p:tavLst>
                                    </p:anim>
                                  </p:childTnLst>
                                </p:cTn>
                              </p:par>
                            </p:childTnLst>
                          </p:cTn>
                        </p:par>
                        <p:par>
                          <p:cTn id="24" fill="hold" nodeType="afterGroup">
                            <p:stCondLst>
                              <p:cond delay="17825"/>
                            </p:stCondLst>
                            <p:childTnLst>
                              <p:par>
                                <p:cTn id="25" presetID="17" presetClass="entr" presetSubtype="10" fill="hold" grpId="0" nodeType="afterEffect">
                                  <p:stCondLst>
                                    <p:cond delay="0"/>
                                  </p:stCondLst>
                                  <p:iterate type="lt">
                                    <p:tmPct val="100000"/>
                                  </p:iterate>
                                  <p:childTnLst>
                                    <p:set>
                                      <p:cBhvr>
                                        <p:cTn id="26" dur="1" fill="hold">
                                          <p:stCondLst>
                                            <p:cond delay="0"/>
                                          </p:stCondLst>
                                        </p:cTn>
                                        <p:tgtEl>
                                          <p:spTgt spid="24578">
                                            <p:txEl>
                                              <p:pRg st="3" end="3"/>
                                            </p:txEl>
                                          </p:spTgt>
                                        </p:tgtEl>
                                        <p:attrNameLst>
                                          <p:attrName>style.visibility</p:attrName>
                                        </p:attrNameLst>
                                      </p:cBhvr>
                                      <p:to>
                                        <p:strVal val="visible"/>
                                      </p:to>
                                    </p:set>
                                    <p:anim calcmode="lin" valueType="num">
                                      <p:cBhvr>
                                        <p:cTn id="27" dur="75" fill="hold"/>
                                        <p:tgtEl>
                                          <p:spTgt spid="24578">
                                            <p:txEl>
                                              <p:pRg st="3" end="3"/>
                                            </p:txEl>
                                          </p:spTgt>
                                        </p:tgtEl>
                                        <p:attrNameLst>
                                          <p:attrName>ppt_w</p:attrName>
                                        </p:attrNameLst>
                                      </p:cBhvr>
                                      <p:tavLst>
                                        <p:tav tm="0">
                                          <p:val>
                                            <p:fltVal val="0"/>
                                          </p:val>
                                        </p:tav>
                                        <p:tav tm="100000">
                                          <p:val>
                                            <p:strVal val="#ppt_w"/>
                                          </p:val>
                                        </p:tav>
                                      </p:tavLst>
                                    </p:anim>
                                    <p:anim calcmode="lin" valueType="num">
                                      <p:cBhvr>
                                        <p:cTn id="28" dur="75" fill="hold"/>
                                        <p:tgtEl>
                                          <p:spTgt spid="24578">
                                            <p:txEl>
                                              <p:pRg st="3" end="3"/>
                                            </p:txEl>
                                          </p:spTgt>
                                        </p:tgtEl>
                                        <p:attrNameLst>
                                          <p:attrName>ppt_h</p:attrName>
                                        </p:attrNameLst>
                                      </p:cBhvr>
                                      <p:tavLst>
                                        <p:tav tm="0">
                                          <p:val>
                                            <p:strVal val="#ppt_h"/>
                                          </p:val>
                                        </p:tav>
                                        <p:tav tm="100000">
                                          <p:val>
                                            <p:strVal val="#ppt_h"/>
                                          </p:val>
                                        </p:tav>
                                      </p:tavLst>
                                    </p:anim>
                                  </p:childTnLst>
                                </p:cTn>
                              </p:par>
                            </p:childTnLst>
                          </p:cTn>
                        </p:par>
                        <p:par>
                          <p:cTn id="29" fill="hold" nodeType="afterGroup">
                            <p:stCondLst>
                              <p:cond delay="26000"/>
                            </p:stCondLst>
                            <p:childTnLst>
                              <p:par>
                                <p:cTn id="30" presetID="15" presetClass="entr" presetSubtype="0" fill="hold" nodeType="afterEffect">
                                  <p:stCondLst>
                                    <p:cond delay="0"/>
                                  </p:stCondLst>
                                  <p:childTnLst>
                                    <p:set>
                                      <p:cBhvr>
                                        <p:cTn id="31" dur="1" fill="hold">
                                          <p:stCondLst>
                                            <p:cond delay="0"/>
                                          </p:stCondLst>
                                        </p:cTn>
                                        <p:tgtEl>
                                          <p:spTgt spid="24579"/>
                                        </p:tgtEl>
                                        <p:attrNameLst>
                                          <p:attrName>style.visibility</p:attrName>
                                        </p:attrNameLst>
                                      </p:cBhvr>
                                      <p:to>
                                        <p:strVal val="visible"/>
                                      </p:to>
                                    </p:set>
                                    <p:anim calcmode="lin" valueType="num">
                                      <p:cBhvr>
                                        <p:cTn id="32" dur="1000" fill="hold"/>
                                        <p:tgtEl>
                                          <p:spTgt spid="24579"/>
                                        </p:tgtEl>
                                        <p:attrNameLst>
                                          <p:attrName>ppt_w</p:attrName>
                                        </p:attrNameLst>
                                      </p:cBhvr>
                                      <p:tavLst>
                                        <p:tav tm="0">
                                          <p:val>
                                            <p:fltVal val="0"/>
                                          </p:val>
                                        </p:tav>
                                        <p:tav tm="100000">
                                          <p:val>
                                            <p:strVal val="#ppt_w"/>
                                          </p:val>
                                        </p:tav>
                                      </p:tavLst>
                                    </p:anim>
                                    <p:anim calcmode="lin" valueType="num">
                                      <p:cBhvr>
                                        <p:cTn id="33" dur="1000" fill="hold"/>
                                        <p:tgtEl>
                                          <p:spTgt spid="24579"/>
                                        </p:tgtEl>
                                        <p:attrNameLst>
                                          <p:attrName>ppt_h</p:attrName>
                                        </p:attrNameLst>
                                      </p:cBhvr>
                                      <p:tavLst>
                                        <p:tav tm="0">
                                          <p:val>
                                            <p:fltVal val="0"/>
                                          </p:val>
                                        </p:tav>
                                        <p:tav tm="100000">
                                          <p:val>
                                            <p:strVal val="#ppt_h"/>
                                          </p:val>
                                        </p:tav>
                                      </p:tavLst>
                                    </p:anim>
                                    <p:anim calcmode="lin" valueType="num">
                                      <p:cBhvr>
                                        <p:cTn id="34" dur="1000" fill="hold"/>
                                        <p:tgtEl>
                                          <p:spTgt spid="24579"/>
                                        </p:tgtEl>
                                        <p:attrNameLst>
                                          <p:attrName>ppt_x</p:attrName>
                                        </p:attrNameLst>
                                      </p:cBhvr>
                                      <p:tavLst>
                                        <p:tav tm="0" fmla="#ppt_x+(cos(-2*pi*(1-$))*-#ppt_x-sin(-2*pi*(1-$))*(1-#ppt_y))*(1-$)">
                                          <p:val>
                                            <p:fltVal val="0"/>
                                          </p:val>
                                        </p:tav>
                                        <p:tav tm="100000">
                                          <p:val>
                                            <p:fltVal val="1"/>
                                          </p:val>
                                        </p:tav>
                                      </p:tavLst>
                                    </p:anim>
                                    <p:anim calcmode="lin" valueType="num">
                                      <p:cBhvr>
                                        <p:cTn id="35" dur="1000" fill="hold"/>
                                        <p:tgtEl>
                                          <p:spTgt spid="24579"/>
                                        </p:tgtEl>
                                        <p:attrNameLst>
                                          <p:attrName>ppt_y</p:attrName>
                                        </p:attrNameLst>
                                      </p:cBhvr>
                                      <p:tavLst>
                                        <p:tav tm="0" fmla="#ppt_y+(sin(-2*pi*(1-$))*-#ppt_x+cos(-2*pi*(1-$))*(1-#ppt_y))*(1-$)">
                                          <p:val>
                                            <p:fltVal val="0"/>
                                          </p:val>
                                        </p:tav>
                                        <p:tav tm="100000">
                                          <p:val>
                                            <p:fltVal val="1"/>
                                          </p:val>
                                        </p:tav>
                                      </p:tavLst>
                                    </p:anim>
                                  </p:childTnLst>
                                </p:cTn>
                              </p:par>
                            </p:childTnLst>
                          </p:cTn>
                        </p:par>
                        <p:par>
                          <p:cTn id="36" fill="hold" nodeType="afterGroup">
                            <p:stCondLst>
                              <p:cond delay="27000"/>
                            </p:stCondLst>
                            <p:childTnLst>
                              <p:par>
                                <p:cTn id="37" presetID="2" presetClass="entr" presetSubtype="8" fill="hold" nodeType="afterEffect">
                                  <p:stCondLst>
                                    <p:cond delay="0"/>
                                  </p:stCondLst>
                                  <p:childTnLst>
                                    <p:set>
                                      <p:cBhvr>
                                        <p:cTn id="38" dur="1" fill="hold">
                                          <p:stCondLst>
                                            <p:cond delay="0"/>
                                          </p:stCondLst>
                                        </p:cTn>
                                        <p:tgtEl>
                                          <p:spTgt spid="24580"/>
                                        </p:tgtEl>
                                        <p:attrNameLst>
                                          <p:attrName>style.visibility</p:attrName>
                                        </p:attrNameLst>
                                      </p:cBhvr>
                                      <p:to>
                                        <p:strVal val="visible"/>
                                      </p:to>
                                    </p:set>
                                    <p:anim calcmode="lin" valueType="num">
                                      <p:cBhvr additive="base">
                                        <p:cTn id="39" dur="500" fill="hold"/>
                                        <p:tgtEl>
                                          <p:spTgt spid="24580"/>
                                        </p:tgtEl>
                                        <p:attrNameLst>
                                          <p:attrName>ppt_x</p:attrName>
                                        </p:attrNameLst>
                                      </p:cBhvr>
                                      <p:tavLst>
                                        <p:tav tm="0">
                                          <p:val>
                                            <p:strVal val="0-#ppt_w/2"/>
                                          </p:val>
                                        </p:tav>
                                        <p:tav tm="100000">
                                          <p:val>
                                            <p:strVal val="#ppt_x"/>
                                          </p:val>
                                        </p:tav>
                                      </p:tavLst>
                                    </p:anim>
                                    <p:anim calcmode="lin" valueType="num">
                                      <p:cBhvr additive="base">
                                        <p:cTn id="40" dur="500" fill="hold"/>
                                        <p:tgtEl>
                                          <p:spTgt spid="2458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build="p" autoUpdateAnimBg="0" advAuto="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1" descr="image.png">
            <a:extLst>
              <a:ext uri="{FF2B5EF4-FFF2-40B4-BE49-F238E27FC236}">
                <a16:creationId xmlns:a16="http://schemas.microsoft.com/office/drawing/2014/main" id="{652F9FD9-473A-47EA-86EC-30BAB36F011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0850" y="195263"/>
            <a:ext cx="7254875" cy="7254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5602" name="Picture 2" descr="nut free zone.jpg">
            <a:extLst>
              <a:ext uri="{FF2B5EF4-FFF2-40B4-BE49-F238E27FC236}">
                <a16:creationId xmlns:a16="http://schemas.microsoft.com/office/drawing/2014/main" id="{1A2A76E0-85DE-4E1E-BC83-C7FCF232663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1600200"/>
            <a:ext cx="3886200" cy="3352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5603" name="AutoShape 3">
            <a:extLst>
              <a:ext uri="{FF2B5EF4-FFF2-40B4-BE49-F238E27FC236}">
                <a16:creationId xmlns:a16="http://schemas.microsoft.com/office/drawing/2014/main" id="{21736C47-DF87-499F-8EF8-5EE813FF57D0}"/>
              </a:ext>
            </a:extLst>
          </p:cNvPr>
          <p:cNvSpPr>
            <a:spLocks/>
          </p:cNvSpPr>
          <p:nvPr/>
        </p:nvSpPr>
        <p:spPr bwMode="auto">
          <a:xfrm>
            <a:off x="304800" y="5334000"/>
            <a:ext cx="7696200" cy="1477963"/>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50800" tIns="50800" rIns="50800" bIns="50800"/>
          <a:lstStyle>
            <a:lvl1pPr>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1pPr>
            <a:lvl2pPr marL="742950" indent="-285750">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2pPr>
            <a:lvl3pPr marL="1143000" indent="-228600">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3pPr>
            <a:lvl4pPr marL="1600200" indent="-228600">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4pPr>
            <a:lvl5pPr marL="2057400" indent="-228600">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5pPr>
            <a:lvl6pPr marL="2514600" indent="-228600" eaLnBrk="0" fontAlgn="base" hangingPunct="0">
              <a:spcBef>
                <a:spcPct val="0"/>
              </a:spcBef>
              <a:spcAft>
                <a:spcPct val="0"/>
              </a:spcAft>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6pPr>
            <a:lvl7pPr marL="2971800" indent="-228600" eaLnBrk="0" fontAlgn="base" hangingPunct="0">
              <a:spcBef>
                <a:spcPct val="0"/>
              </a:spcBef>
              <a:spcAft>
                <a:spcPct val="0"/>
              </a:spcAft>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7pPr>
            <a:lvl8pPr marL="3429000" indent="-228600" eaLnBrk="0" fontAlgn="base" hangingPunct="0">
              <a:spcBef>
                <a:spcPct val="0"/>
              </a:spcBef>
              <a:spcAft>
                <a:spcPct val="0"/>
              </a:spcAft>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8pPr>
            <a:lvl9pPr marL="3886200" indent="-228600" eaLnBrk="0" fontAlgn="base" hangingPunct="0">
              <a:spcBef>
                <a:spcPct val="0"/>
              </a:spcBef>
              <a:spcAft>
                <a:spcPct val="0"/>
              </a:spcAft>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9pPr>
          </a:lstStyle>
          <a:p>
            <a:pPr defTabSz="914400" eaLnBrk="1"/>
            <a:r>
              <a:rPr lang="en-US" altLang="en-US" sz="1800"/>
              <a:t>During snack and lunch time children with nut allergies must sit at the nut free table. Do not allow children to sit at this table if they have any food with nuts or nut traces in it. Please review this at home with your child. Let me know immediately if your child has a nut or other allergy.  </a:t>
            </a:r>
            <a:endParaRPr lang="en-US" altLang="en-US"/>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afterEffect">
                                  <p:stCondLst>
                                    <p:cond delay="0"/>
                                  </p:stCondLst>
                                  <p:childTnLst>
                                    <p:set>
                                      <p:cBhvr>
                                        <p:cTn id="6" dur="1" fill="hold">
                                          <p:stCondLst>
                                            <p:cond delay="0"/>
                                          </p:stCondLst>
                                        </p:cTn>
                                        <p:tgtEl>
                                          <p:spTgt spid="25602"/>
                                        </p:tgtEl>
                                        <p:attrNameLst>
                                          <p:attrName>style.visibility</p:attrName>
                                        </p:attrNameLst>
                                      </p:cBhvr>
                                      <p:to>
                                        <p:strVal val="visible"/>
                                      </p:to>
                                    </p:set>
                                    <p:anim calcmode="lin" valueType="num">
                                      <p:cBhvr additive="base">
                                        <p:cTn id="7" dur="500" fill="hold"/>
                                        <p:tgtEl>
                                          <p:spTgt spid="25602"/>
                                        </p:tgtEl>
                                        <p:attrNameLst>
                                          <p:attrName>ppt_x</p:attrName>
                                        </p:attrNameLst>
                                      </p:cBhvr>
                                      <p:tavLst>
                                        <p:tav tm="0">
                                          <p:val>
                                            <p:strVal val="0-#ppt_w/2"/>
                                          </p:val>
                                        </p:tav>
                                        <p:tav tm="100000">
                                          <p:val>
                                            <p:strVal val="#ppt_x"/>
                                          </p:val>
                                        </p:tav>
                                      </p:tavLst>
                                    </p:anim>
                                    <p:anim calcmode="lin" valueType="num">
                                      <p:cBhvr additive="base">
                                        <p:cTn id="8" dur="500" fill="hold"/>
                                        <p:tgtEl>
                                          <p:spTgt spid="2560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17" presetClass="entr" presetSubtype="10" fill="hold" grpId="0" nodeType="afterEffect">
                                  <p:stCondLst>
                                    <p:cond delay="0"/>
                                  </p:stCondLst>
                                  <p:iterate type="lt">
                                    <p:tmPct val="100000"/>
                                  </p:iterate>
                                  <p:childTnLst>
                                    <p:set>
                                      <p:cBhvr>
                                        <p:cTn id="11" dur="1" fill="hold">
                                          <p:stCondLst>
                                            <p:cond delay="0"/>
                                          </p:stCondLst>
                                        </p:cTn>
                                        <p:tgtEl>
                                          <p:spTgt spid="25603"/>
                                        </p:tgtEl>
                                        <p:attrNameLst>
                                          <p:attrName>style.visibility</p:attrName>
                                        </p:attrNameLst>
                                      </p:cBhvr>
                                      <p:to>
                                        <p:strVal val="visible"/>
                                      </p:to>
                                    </p:set>
                                    <p:anim calcmode="lin" valueType="num">
                                      <p:cBhvr>
                                        <p:cTn id="12" dur="75" fill="hold"/>
                                        <p:tgtEl>
                                          <p:spTgt spid="25603"/>
                                        </p:tgtEl>
                                        <p:attrNameLst>
                                          <p:attrName>ppt_w</p:attrName>
                                        </p:attrNameLst>
                                      </p:cBhvr>
                                      <p:tavLst>
                                        <p:tav tm="0">
                                          <p:val>
                                            <p:fltVal val="0"/>
                                          </p:val>
                                        </p:tav>
                                        <p:tav tm="100000">
                                          <p:val>
                                            <p:strVal val="#ppt_w"/>
                                          </p:val>
                                        </p:tav>
                                      </p:tavLst>
                                    </p:anim>
                                    <p:anim calcmode="lin" valueType="num">
                                      <p:cBhvr>
                                        <p:cTn id="13" dur="75" fill="hold"/>
                                        <p:tgtEl>
                                          <p:spTgt spid="2560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9698" name="Picture 1" descr="image.png">
            <a:extLst>
              <a:ext uri="{FF2B5EF4-FFF2-40B4-BE49-F238E27FC236}">
                <a16:creationId xmlns:a16="http://schemas.microsoft.com/office/drawing/2014/main" id="{6DAFB386-E21B-4BF5-B387-48E2B283054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0850" y="317500"/>
            <a:ext cx="7254875" cy="1150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6626" name="Rectangle 2">
            <a:extLst>
              <a:ext uri="{FF2B5EF4-FFF2-40B4-BE49-F238E27FC236}">
                <a16:creationId xmlns:a16="http://schemas.microsoft.com/office/drawing/2014/main" id="{8D517420-749B-4FB0-ADE6-8BC6BB12F584}"/>
              </a:ext>
            </a:extLst>
          </p:cNvPr>
          <p:cNvSpPr>
            <a:spLocks noGrp="1"/>
          </p:cNvSpPr>
          <p:nvPr>
            <p:ph type="body" idx="1"/>
          </p:nvPr>
        </p:nvSpPr>
        <p:spPr bwMode="auto">
          <a:xfrm>
            <a:off x="457200" y="1609725"/>
            <a:ext cx="7239000" cy="48466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0800" tIns="50800" rIns="50800" bIns="50800" numCol="1" anchor="t" anchorCtr="0" compatLnSpc="1">
            <a:prstTxWarp prst="textNoShape">
              <a:avLst/>
            </a:prstTxWarp>
          </a:bodyPr>
          <a:lstStyle/>
          <a:p>
            <a:pPr marL="249238" indent="-249238" algn="l" eaLnBrk="1">
              <a:spcBef>
                <a:spcPts val="600"/>
              </a:spcBef>
              <a:buClr>
                <a:srgbClr val="B13F9A"/>
              </a:buClr>
              <a:buSzPct val="73000"/>
              <a:buFont typeface="Wingdings 2" panose="05020102010507070707" pitchFamily="18" charset="2"/>
              <a:buChar char="•"/>
            </a:pPr>
            <a:r>
              <a:rPr lang="en-US" altLang="en-US" sz="2300">
                <a:solidFill>
                  <a:srgbClr val="000000"/>
                </a:solidFill>
              </a:rPr>
              <a:t>In class, I use the clip system to monitor behavior.</a:t>
            </a:r>
          </a:p>
          <a:p>
            <a:pPr marL="249238" indent="-249238" algn="l" eaLnBrk="1">
              <a:spcBef>
                <a:spcPts val="600"/>
              </a:spcBef>
              <a:buClr>
                <a:srgbClr val="B13F9A"/>
              </a:buClr>
              <a:buSzPct val="73000"/>
              <a:buFont typeface="Wingdings 2" panose="05020102010507070707" pitchFamily="18" charset="2"/>
              <a:buChar char="•"/>
            </a:pPr>
            <a:r>
              <a:rPr lang="en-US" altLang="en-US" sz="2300">
                <a:solidFill>
                  <a:srgbClr val="000000"/>
                </a:solidFill>
              </a:rPr>
              <a:t>Each child always starts the day on “Good Job”.</a:t>
            </a:r>
          </a:p>
          <a:p>
            <a:pPr marL="249238" indent="-249238" algn="l" eaLnBrk="1">
              <a:spcBef>
                <a:spcPts val="600"/>
              </a:spcBef>
              <a:buClr>
                <a:srgbClr val="B13F9A"/>
              </a:buClr>
              <a:buSzPct val="73000"/>
              <a:buFont typeface="Wingdings 2" panose="05020102010507070707" pitchFamily="18" charset="2"/>
              <a:buChar char="•"/>
            </a:pPr>
            <a:r>
              <a:rPr lang="en-US" altLang="en-US" sz="2300">
                <a:solidFill>
                  <a:srgbClr val="000000"/>
                </a:solidFill>
              </a:rPr>
              <a:t>A clip is moved down when a poor choice is made.</a:t>
            </a:r>
          </a:p>
          <a:p>
            <a:pPr marL="249238" indent="-249238" algn="l" eaLnBrk="1">
              <a:spcBef>
                <a:spcPts val="600"/>
              </a:spcBef>
              <a:buClr>
                <a:srgbClr val="B13F9A"/>
              </a:buClr>
              <a:buSzPct val="73000"/>
              <a:buFont typeface="Wingdings 2" panose="05020102010507070707" pitchFamily="18" charset="2"/>
              <a:buChar char="•"/>
            </a:pPr>
            <a:r>
              <a:rPr lang="en-US" altLang="en-US" sz="2300">
                <a:solidFill>
                  <a:srgbClr val="000000"/>
                </a:solidFill>
              </a:rPr>
              <a:t>A clip may be moved back up if the child shows to be improving his/her behavior. </a:t>
            </a:r>
          </a:p>
          <a:p>
            <a:pPr marL="249238" indent="-249238" algn="l" eaLnBrk="1">
              <a:spcBef>
                <a:spcPts val="600"/>
              </a:spcBef>
              <a:buClr>
                <a:srgbClr val="B13F9A"/>
              </a:buClr>
              <a:buSzPct val="73000"/>
              <a:buFont typeface="Wingdings 2" panose="05020102010507070707" pitchFamily="18" charset="2"/>
              <a:buChar char="•"/>
            </a:pPr>
            <a:r>
              <a:rPr lang="en-US" altLang="en-US" sz="2300">
                <a:solidFill>
                  <a:srgbClr val="000000"/>
                </a:solidFill>
              </a:rPr>
              <a:t> A child may move up to “Super Star” if he/she is showing outstanding citizenship.</a:t>
            </a:r>
          </a:p>
          <a:p>
            <a:pPr marL="249238" indent="-249238" algn="l" eaLnBrk="1">
              <a:spcBef>
                <a:spcPts val="600"/>
              </a:spcBef>
              <a:buClr>
                <a:srgbClr val="B13F9A"/>
              </a:buClr>
              <a:buSzPct val="73000"/>
              <a:buFont typeface="Wingdings 2" panose="05020102010507070707" pitchFamily="18" charset="2"/>
              <a:buChar char="•"/>
            </a:pPr>
            <a:r>
              <a:rPr lang="en-US" altLang="en-US" sz="2300">
                <a:solidFill>
                  <a:srgbClr val="000000"/>
                </a:solidFill>
              </a:rPr>
              <a:t>Students will bring home a report of their behavior each day – please reinforce at home!</a:t>
            </a:r>
          </a:p>
          <a:p>
            <a:pPr marL="249238" indent="-249238" algn="l" eaLnBrk="1">
              <a:spcBef>
                <a:spcPts val="600"/>
              </a:spcBef>
              <a:buClr>
                <a:srgbClr val="B13F9A"/>
              </a:buClr>
              <a:buSzPct val="73000"/>
              <a:buFont typeface="Wingdings 2" panose="05020102010507070707" pitchFamily="18" charset="2"/>
              <a:buChar char="•"/>
            </a:pPr>
            <a:r>
              <a:rPr lang="en-US" altLang="en-US" sz="2300">
                <a:solidFill>
                  <a:srgbClr val="000000"/>
                </a:solidFill>
              </a:rPr>
              <a:t>We are working on being RESPECTFUL, RESPONSIBLE and READY TO LEARN!</a:t>
            </a:r>
            <a:endParaRPr lang="en-US" altLang="en-US"/>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grpId="0" nodeType="afterEffect">
                                  <p:stCondLst>
                                    <p:cond delay="0"/>
                                  </p:stCondLst>
                                  <p:iterate type="lt">
                                    <p:tmPct val="100000"/>
                                  </p:iterate>
                                  <p:childTnLst>
                                    <p:set>
                                      <p:cBhvr>
                                        <p:cTn id="6" dur="1" fill="hold">
                                          <p:stCondLst>
                                            <p:cond delay="0"/>
                                          </p:stCondLst>
                                        </p:cTn>
                                        <p:tgtEl>
                                          <p:spTgt spid="26626">
                                            <p:txEl>
                                              <p:pRg st="0" end="0"/>
                                            </p:txEl>
                                          </p:spTgt>
                                        </p:tgtEl>
                                        <p:attrNameLst>
                                          <p:attrName>style.visibility</p:attrName>
                                        </p:attrNameLst>
                                      </p:cBhvr>
                                      <p:to>
                                        <p:strVal val="visible"/>
                                      </p:to>
                                    </p:set>
                                    <p:anim calcmode="lin" valueType="num">
                                      <p:cBhvr>
                                        <p:cTn id="7" dur="75" fill="hold"/>
                                        <p:tgtEl>
                                          <p:spTgt spid="26626">
                                            <p:txEl>
                                              <p:pRg st="0" end="0"/>
                                            </p:txEl>
                                          </p:spTgt>
                                        </p:tgtEl>
                                        <p:attrNameLst>
                                          <p:attrName>ppt_w</p:attrName>
                                        </p:attrNameLst>
                                      </p:cBhvr>
                                      <p:tavLst>
                                        <p:tav tm="0">
                                          <p:val>
                                            <p:fltVal val="0"/>
                                          </p:val>
                                        </p:tav>
                                        <p:tav tm="100000">
                                          <p:val>
                                            <p:strVal val="#ppt_w"/>
                                          </p:val>
                                        </p:tav>
                                      </p:tavLst>
                                    </p:anim>
                                    <p:anim calcmode="lin" valueType="num">
                                      <p:cBhvr>
                                        <p:cTn id="8" dur="75" fill="hold"/>
                                        <p:tgtEl>
                                          <p:spTgt spid="26626">
                                            <p:txEl>
                                              <p:pRg st="0" end="0"/>
                                            </p:txEl>
                                          </p:spTgt>
                                        </p:tgtEl>
                                        <p:attrNameLst>
                                          <p:attrName>ppt_h</p:attrName>
                                        </p:attrNameLst>
                                      </p:cBhvr>
                                      <p:tavLst>
                                        <p:tav tm="0">
                                          <p:val>
                                            <p:fltVal val="0"/>
                                          </p:val>
                                        </p:tav>
                                        <p:tav tm="100000">
                                          <p:val>
                                            <p:strVal val="#ppt_h"/>
                                          </p:val>
                                        </p:tav>
                                      </p:tavLst>
                                    </p:anim>
                                  </p:childTnLst>
                                </p:cTn>
                              </p:par>
                            </p:childTnLst>
                          </p:cTn>
                        </p:par>
                        <p:par>
                          <p:cTn id="9" fill="hold" nodeType="afterGroup">
                            <p:stCondLst>
                              <p:cond delay="3225"/>
                            </p:stCondLst>
                            <p:childTnLst>
                              <p:par>
                                <p:cTn id="10" presetID="23" presetClass="entr" presetSubtype="16" fill="hold" grpId="0" nodeType="afterEffect">
                                  <p:stCondLst>
                                    <p:cond delay="0"/>
                                  </p:stCondLst>
                                  <p:iterate type="lt">
                                    <p:tmPct val="100000"/>
                                  </p:iterate>
                                  <p:childTnLst>
                                    <p:set>
                                      <p:cBhvr>
                                        <p:cTn id="11" dur="1" fill="hold">
                                          <p:stCondLst>
                                            <p:cond delay="0"/>
                                          </p:stCondLst>
                                        </p:cTn>
                                        <p:tgtEl>
                                          <p:spTgt spid="26626">
                                            <p:txEl>
                                              <p:pRg st="1" end="1"/>
                                            </p:txEl>
                                          </p:spTgt>
                                        </p:tgtEl>
                                        <p:attrNameLst>
                                          <p:attrName>style.visibility</p:attrName>
                                        </p:attrNameLst>
                                      </p:cBhvr>
                                      <p:to>
                                        <p:strVal val="visible"/>
                                      </p:to>
                                    </p:set>
                                    <p:anim calcmode="lin" valueType="num">
                                      <p:cBhvr>
                                        <p:cTn id="12" dur="75" fill="hold"/>
                                        <p:tgtEl>
                                          <p:spTgt spid="26626">
                                            <p:txEl>
                                              <p:pRg st="1" end="1"/>
                                            </p:txEl>
                                          </p:spTgt>
                                        </p:tgtEl>
                                        <p:attrNameLst>
                                          <p:attrName>ppt_w</p:attrName>
                                        </p:attrNameLst>
                                      </p:cBhvr>
                                      <p:tavLst>
                                        <p:tav tm="0">
                                          <p:val>
                                            <p:fltVal val="0"/>
                                          </p:val>
                                        </p:tav>
                                        <p:tav tm="100000">
                                          <p:val>
                                            <p:strVal val="#ppt_w"/>
                                          </p:val>
                                        </p:tav>
                                      </p:tavLst>
                                    </p:anim>
                                    <p:anim calcmode="lin" valueType="num">
                                      <p:cBhvr>
                                        <p:cTn id="13" dur="75" fill="hold"/>
                                        <p:tgtEl>
                                          <p:spTgt spid="26626">
                                            <p:txEl>
                                              <p:pRg st="1" end="1"/>
                                            </p:txEl>
                                          </p:spTgt>
                                        </p:tgtEl>
                                        <p:attrNameLst>
                                          <p:attrName>ppt_h</p:attrName>
                                        </p:attrNameLst>
                                      </p:cBhvr>
                                      <p:tavLst>
                                        <p:tav tm="0">
                                          <p:val>
                                            <p:fltVal val="0"/>
                                          </p:val>
                                        </p:tav>
                                        <p:tav tm="100000">
                                          <p:val>
                                            <p:strVal val="#ppt_h"/>
                                          </p:val>
                                        </p:tav>
                                      </p:tavLst>
                                    </p:anim>
                                  </p:childTnLst>
                                </p:cTn>
                              </p:par>
                            </p:childTnLst>
                          </p:cTn>
                        </p:par>
                        <p:par>
                          <p:cTn id="14" fill="hold" nodeType="afterGroup">
                            <p:stCondLst>
                              <p:cond delay="6150"/>
                            </p:stCondLst>
                            <p:childTnLst>
                              <p:par>
                                <p:cTn id="15" presetID="23" presetClass="entr" presetSubtype="16" fill="hold" grpId="0" nodeType="afterEffect">
                                  <p:stCondLst>
                                    <p:cond delay="0"/>
                                  </p:stCondLst>
                                  <p:iterate type="lt">
                                    <p:tmPct val="100000"/>
                                  </p:iterate>
                                  <p:childTnLst>
                                    <p:set>
                                      <p:cBhvr>
                                        <p:cTn id="16" dur="1" fill="hold">
                                          <p:stCondLst>
                                            <p:cond delay="0"/>
                                          </p:stCondLst>
                                        </p:cTn>
                                        <p:tgtEl>
                                          <p:spTgt spid="26626">
                                            <p:txEl>
                                              <p:pRg st="2" end="2"/>
                                            </p:txEl>
                                          </p:spTgt>
                                        </p:tgtEl>
                                        <p:attrNameLst>
                                          <p:attrName>style.visibility</p:attrName>
                                        </p:attrNameLst>
                                      </p:cBhvr>
                                      <p:to>
                                        <p:strVal val="visible"/>
                                      </p:to>
                                    </p:set>
                                    <p:anim calcmode="lin" valueType="num">
                                      <p:cBhvr>
                                        <p:cTn id="17" dur="75" fill="hold"/>
                                        <p:tgtEl>
                                          <p:spTgt spid="26626">
                                            <p:txEl>
                                              <p:pRg st="2" end="2"/>
                                            </p:txEl>
                                          </p:spTgt>
                                        </p:tgtEl>
                                        <p:attrNameLst>
                                          <p:attrName>ppt_w</p:attrName>
                                        </p:attrNameLst>
                                      </p:cBhvr>
                                      <p:tavLst>
                                        <p:tav tm="0">
                                          <p:val>
                                            <p:fltVal val="0"/>
                                          </p:val>
                                        </p:tav>
                                        <p:tav tm="100000">
                                          <p:val>
                                            <p:strVal val="#ppt_w"/>
                                          </p:val>
                                        </p:tav>
                                      </p:tavLst>
                                    </p:anim>
                                    <p:anim calcmode="lin" valueType="num">
                                      <p:cBhvr>
                                        <p:cTn id="18" dur="75" fill="hold"/>
                                        <p:tgtEl>
                                          <p:spTgt spid="26626">
                                            <p:txEl>
                                              <p:pRg st="2" end="2"/>
                                            </p:txEl>
                                          </p:spTgt>
                                        </p:tgtEl>
                                        <p:attrNameLst>
                                          <p:attrName>ppt_h</p:attrName>
                                        </p:attrNameLst>
                                      </p:cBhvr>
                                      <p:tavLst>
                                        <p:tav tm="0">
                                          <p:val>
                                            <p:fltVal val="0"/>
                                          </p:val>
                                        </p:tav>
                                        <p:tav tm="100000">
                                          <p:val>
                                            <p:strVal val="#ppt_h"/>
                                          </p:val>
                                        </p:tav>
                                      </p:tavLst>
                                    </p:anim>
                                  </p:childTnLst>
                                </p:cTn>
                              </p:par>
                            </p:childTnLst>
                          </p:cTn>
                        </p:par>
                        <p:par>
                          <p:cTn id="19" fill="hold" nodeType="afterGroup">
                            <p:stCondLst>
                              <p:cond delay="9000"/>
                            </p:stCondLst>
                            <p:childTnLst>
                              <p:par>
                                <p:cTn id="20" presetID="23" presetClass="entr" presetSubtype="16" fill="hold" grpId="0" nodeType="afterEffect">
                                  <p:stCondLst>
                                    <p:cond delay="0"/>
                                  </p:stCondLst>
                                  <p:iterate type="lt">
                                    <p:tmPct val="100000"/>
                                  </p:iterate>
                                  <p:childTnLst>
                                    <p:set>
                                      <p:cBhvr>
                                        <p:cTn id="21" dur="1" fill="hold">
                                          <p:stCondLst>
                                            <p:cond delay="0"/>
                                          </p:stCondLst>
                                        </p:cTn>
                                        <p:tgtEl>
                                          <p:spTgt spid="26626">
                                            <p:txEl>
                                              <p:pRg st="3" end="3"/>
                                            </p:txEl>
                                          </p:spTgt>
                                        </p:tgtEl>
                                        <p:attrNameLst>
                                          <p:attrName>style.visibility</p:attrName>
                                        </p:attrNameLst>
                                      </p:cBhvr>
                                      <p:to>
                                        <p:strVal val="visible"/>
                                      </p:to>
                                    </p:set>
                                    <p:anim calcmode="lin" valueType="num">
                                      <p:cBhvr>
                                        <p:cTn id="22" dur="75" fill="hold"/>
                                        <p:tgtEl>
                                          <p:spTgt spid="26626">
                                            <p:txEl>
                                              <p:pRg st="3" end="3"/>
                                            </p:txEl>
                                          </p:spTgt>
                                        </p:tgtEl>
                                        <p:attrNameLst>
                                          <p:attrName>ppt_w</p:attrName>
                                        </p:attrNameLst>
                                      </p:cBhvr>
                                      <p:tavLst>
                                        <p:tav tm="0">
                                          <p:val>
                                            <p:fltVal val="0"/>
                                          </p:val>
                                        </p:tav>
                                        <p:tav tm="100000">
                                          <p:val>
                                            <p:strVal val="#ppt_w"/>
                                          </p:val>
                                        </p:tav>
                                      </p:tavLst>
                                    </p:anim>
                                    <p:anim calcmode="lin" valueType="num">
                                      <p:cBhvr>
                                        <p:cTn id="23" dur="75" fill="hold"/>
                                        <p:tgtEl>
                                          <p:spTgt spid="26626">
                                            <p:txEl>
                                              <p:pRg st="3" end="3"/>
                                            </p:txEl>
                                          </p:spTgt>
                                        </p:tgtEl>
                                        <p:attrNameLst>
                                          <p:attrName>ppt_h</p:attrName>
                                        </p:attrNameLst>
                                      </p:cBhvr>
                                      <p:tavLst>
                                        <p:tav tm="0">
                                          <p:val>
                                            <p:fltVal val="0"/>
                                          </p:val>
                                        </p:tav>
                                        <p:tav tm="100000">
                                          <p:val>
                                            <p:strVal val="#ppt_h"/>
                                          </p:val>
                                        </p:tav>
                                      </p:tavLst>
                                    </p:anim>
                                  </p:childTnLst>
                                </p:cTn>
                              </p:par>
                            </p:childTnLst>
                          </p:cTn>
                        </p:par>
                        <p:par>
                          <p:cTn id="24" fill="hold" nodeType="afterGroup">
                            <p:stCondLst>
                              <p:cond delay="13875"/>
                            </p:stCondLst>
                            <p:childTnLst>
                              <p:par>
                                <p:cTn id="25" presetID="23" presetClass="entr" presetSubtype="16" fill="hold" grpId="0" nodeType="afterEffect">
                                  <p:stCondLst>
                                    <p:cond delay="0"/>
                                  </p:stCondLst>
                                  <p:iterate type="lt">
                                    <p:tmPct val="100000"/>
                                  </p:iterate>
                                  <p:childTnLst>
                                    <p:set>
                                      <p:cBhvr>
                                        <p:cTn id="26" dur="1" fill="hold">
                                          <p:stCondLst>
                                            <p:cond delay="0"/>
                                          </p:stCondLst>
                                        </p:cTn>
                                        <p:tgtEl>
                                          <p:spTgt spid="26626">
                                            <p:txEl>
                                              <p:pRg st="4" end="4"/>
                                            </p:txEl>
                                          </p:spTgt>
                                        </p:tgtEl>
                                        <p:attrNameLst>
                                          <p:attrName>style.visibility</p:attrName>
                                        </p:attrNameLst>
                                      </p:cBhvr>
                                      <p:to>
                                        <p:strVal val="visible"/>
                                      </p:to>
                                    </p:set>
                                    <p:anim calcmode="lin" valueType="num">
                                      <p:cBhvr>
                                        <p:cTn id="27" dur="75" fill="hold"/>
                                        <p:tgtEl>
                                          <p:spTgt spid="26626">
                                            <p:txEl>
                                              <p:pRg st="4" end="4"/>
                                            </p:txEl>
                                          </p:spTgt>
                                        </p:tgtEl>
                                        <p:attrNameLst>
                                          <p:attrName>ppt_w</p:attrName>
                                        </p:attrNameLst>
                                      </p:cBhvr>
                                      <p:tavLst>
                                        <p:tav tm="0">
                                          <p:val>
                                            <p:fltVal val="0"/>
                                          </p:val>
                                        </p:tav>
                                        <p:tav tm="100000">
                                          <p:val>
                                            <p:strVal val="#ppt_w"/>
                                          </p:val>
                                        </p:tav>
                                      </p:tavLst>
                                    </p:anim>
                                    <p:anim calcmode="lin" valueType="num">
                                      <p:cBhvr>
                                        <p:cTn id="28" dur="75" fill="hold"/>
                                        <p:tgtEl>
                                          <p:spTgt spid="26626">
                                            <p:txEl>
                                              <p:pRg st="4" end="4"/>
                                            </p:txEl>
                                          </p:spTgt>
                                        </p:tgtEl>
                                        <p:attrNameLst>
                                          <p:attrName>ppt_h</p:attrName>
                                        </p:attrNameLst>
                                      </p:cBhvr>
                                      <p:tavLst>
                                        <p:tav tm="0">
                                          <p:val>
                                            <p:fltVal val="0"/>
                                          </p:val>
                                        </p:tav>
                                        <p:tav tm="100000">
                                          <p:val>
                                            <p:strVal val="#ppt_h"/>
                                          </p:val>
                                        </p:tav>
                                      </p:tavLst>
                                    </p:anim>
                                  </p:childTnLst>
                                </p:cTn>
                              </p:par>
                            </p:childTnLst>
                          </p:cTn>
                        </p:par>
                        <p:par>
                          <p:cTn id="29" fill="hold" nodeType="afterGroup">
                            <p:stCondLst>
                              <p:cond delay="18975"/>
                            </p:stCondLst>
                            <p:childTnLst>
                              <p:par>
                                <p:cTn id="30" presetID="23" presetClass="entr" presetSubtype="16" fill="hold" grpId="0" nodeType="afterEffect">
                                  <p:stCondLst>
                                    <p:cond delay="0"/>
                                  </p:stCondLst>
                                  <p:iterate type="lt">
                                    <p:tmPct val="100000"/>
                                  </p:iterate>
                                  <p:childTnLst>
                                    <p:set>
                                      <p:cBhvr>
                                        <p:cTn id="31" dur="1" fill="hold">
                                          <p:stCondLst>
                                            <p:cond delay="0"/>
                                          </p:stCondLst>
                                        </p:cTn>
                                        <p:tgtEl>
                                          <p:spTgt spid="26626">
                                            <p:txEl>
                                              <p:pRg st="5" end="5"/>
                                            </p:txEl>
                                          </p:spTgt>
                                        </p:tgtEl>
                                        <p:attrNameLst>
                                          <p:attrName>style.visibility</p:attrName>
                                        </p:attrNameLst>
                                      </p:cBhvr>
                                      <p:to>
                                        <p:strVal val="visible"/>
                                      </p:to>
                                    </p:set>
                                    <p:anim calcmode="lin" valueType="num">
                                      <p:cBhvr>
                                        <p:cTn id="32" dur="75" fill="hold"/>
                                        <p:tgtEl>
                                          <p:spTgt spid="26626">
                                            <p:txEl>
                                              <p:pRg st="5" end="5"/>
                                            </p:txEl>
                                          </p:spTgt>
                                        </p:tgtEl>
                                        <p:attrNameLst>
                                          <p:attrName>ppt_w</p:attrName>
                                        </p:attrNameLst>
                                      </p:cBhvr>
                                      <p:tavLst>
                                        <p:tav tm="0">
                                          <p:val>
                                            <p:fltVal val="0"/>
                                          </p:val>
                                        </p:tav>
                                        <p:tav tm="100000">
                                          <p:val>
                                            <p:strVal val="#ppt_w"/>
                                          </p:val>
                                        </p:tav>
                                      </p:tavLst>
                                    </p:anim>
                                    <p:anim calcmode="lin" valueType="num">
                                      <p:cBhvr>
                                        <p:cTn id="33" dur="75" fill="hold"/>
                                        <p:tgtEl>
                                          <p:spTgt spid="26626">
                                            <p:txEl>
                                              <p:pRg st="5" end="5"/>
                                            </p:txEl>
                                          </p:spTgt>
                                        </p:tgtEl>
                                        <p:attrNameLst>
                                          <p:attrName>ppt_h</p:attrName>
                                        </p:attrNameLst>
                                      </p:cBhvr>
                                      <p:tavLst>
                                        <p:tav tm="0">
                                          <p:val>
                                            <p:fltVal val="0"/>
                                          </p:val>
                                        </p:tav>
                                        <p:tav tm="100000">
                                          <p:val>
                                            <p:strVal val="#ppt_h"/>
                                          </p:val>
                                        </p:tav>
                                      </p:tavLst>
                                    </p:anim>
                                  </p:childTnLst>
                                </p:cTn>
                              </p:par>
                            </p:childTnLst>
                          </p:cTn>
                        </p:par>
                        <p:par>
                          <p:cTn id="34" fill="hold" nodeType="afterGroup">
                            <p:stCondLst>
                              <p:cond delay="24450"/>
                            </p:stCondLst>
                            <p:childTnLst>
                              <p:par>
                                <p:cTn id="35" presetID="23" presetClass="entr" presetSubtype="16" fill="hold" grpId="0" nodeType="afterEffect">
                                  <p:stCondLst>
                                    <p:cond delay="0"/>
                                  </p:stCondLst>
                                  <p:iterate type="lt">
                                    <p:tmPct val="100000"/>
                                  </p:iterate>
                                  <p:childTnLst>
                                    <p:set>
                                      <p:cBhvr>
                                        <p:cTn id="36" dur="1" fill="hold">
                                          <p:stCondLst>
                                            <p:cond delay="0"/>
                                          </p:stCondLst>
                                        </p:cTn>
                                        <p:tgtEl>
                                          <p:spTgt spid="26626">
                                            <p:txEl>
                                              <p:pRg st="6" end="6"/>
                                            </p:txEl>
                                          </p:spTgt>
                                        </p:tgtEl>
                                        <p:attrNameLst>
                                          <p:attrName>style.visibility</p:attrName>
                                        </p:attrNameLst>
                                      </p:cBhvr>
                                      <p:to>
                                        <p:strVal val="visible"/>
                                      </p:to>
                                    </p:set>
                                    <p:anim calcmode="lin" valueType="num">
                                      <p:cBhvr>
                                        <p:cTn id="37" dur="75" fill="hold"/>
                                        <p:tgtEl>
                                          <p:spTgt spid="26626">
                                            <p:txEl>
                                              <p:pRg st="6" end="6"/>
                                            </p:txEl>
                                          </p:spTgt>
                                        </p:tgtEl>
                                        <p:attrNameLst>
                                          <p:attrName>ppt_w</p:attrName>
                                        </p:attrNameLst>
                                      </p:cBhvr>
                                      <p:tavLst>
                                        <p:tav tm="0">
                                          <p:val>
                                            <p:fltVal val="0"/>
                                          </p:val>
                                        </p:tav>
                                        <p:tav tm="100000">
                                          <p:val>
                                            <p:strVal val="#ppt_w"/>
                                          </p:val>
                                        </p:tav>
                                      </p:tavLst>
                                    </p:anim>
                                    <p:anim calcmode="lin" valueType="num">
                                      <p:cBhvr>
                                        <p:cTn id="38" dur="75" fill="hold"/>
                                        <p:tgtEl>
                                          <p:spTgt spid="26626">
                                            <p:txEl>
                                              <p:pRg st="6" end="6"/>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build="p" autoUpdateAnimBg="0" advAuto="0"/>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0721" name="Picture 1" descr="image.png">
            <a:extLst>
              <a:ext uri="{FF2B5EF4-FFF2-40B4-BE49-F238E27FC236}">
                <a16:creationId xmlns:a16="http://schemas.microsoft.com/office/drawing/2014/main" id="{A03BBD14-6D83-4895-BCAF-CFA3C263F35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0850" y="317500"/>
            <a:ext cx="7254875" cy="1150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0722" name="Rectangle 2">
            <a:extLst>
              <a:ext uri="{FF2B5EF4-FFF2-40B4-BE49-F238E27FC236}">
                <a16:creationId xmlns:a16="http://schemas.microsoft.com/office/drawing/2014/main" id="{AF177C04-9B99-42DC-BEC3-E97EDFB17C74}"/>
              </a:ext>
            </a:extLst>
          </p:cNvPr>
          <p:cNvSpPr>
            <a:spLocks noGrp="1"/>
          </p:cNvSpPr>
          <p:nvPr>
            <p:ph type="body" idx="1"/>
          </p:nvPr>
        </p:nvSpPr>
        <p:spPr bwMode="auto">
          <a:xfrm>
            <a:off x="457200" y="1609725"/>
            <a:ext cx="7239000" cy="48466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0800" tIns="50800" rIns="50800" bIns="50800" numCol="1" anchor="t" anchorCtr="0" compatLnSpc="1">
            <a:prstTxWarp prst="textNoShape">
              <a:avLst/>
            </a:prstTxWarp>
          </a:bodyPr>
          <a:lstStyle/>
          <a:p>
            <a:pPr marL="503238" indent="-503238" algn="l" eaLnBrk="1">
              <a:spcBef>
                <a:spcPts val="600"/>
              </a:spcBef>
              <a:buClr>
                <a:srgbClr val="B13F9A"/>
              </a:buClr>
              <a:buSzPct val="73000"/>
              <a:buFont typeface="Wingdings 2" panose="05020102010507070707" pitchFamily="18" charset="2"/>
              <a:buChar char="•"/>
            </a:pPr>
            <a:r>
              <a:rPr lang="en-US" altLang="en-US" sz="4800">
                <a:solidFill>
                  <a:srgbClr val="000000"/>
                </a:solidFill>
              </a:rPr>
              <a:t>Never take your child without properly checking him/her out!</a:t>
            </a:r>
            <a:endParaRPr lang="en-US" altLang="en-US"/>
          </a:p>
        </p:txBody>
      </p:sp>
      <p:pic>
        <p:nvPicPr>
          <p:cNvPr id="30723" name="Picture 3" descr="MCj02903100000[1].pdf">
            <a:extLst>
              <a:ext uri="{FF2B5EF4-FFF2-40B4-BE49-F238E27FC236}">
                <a16:creationId xmlns:a16="http://schemas.microsoft.com/office/drawing/2014/main" id="{7CBBD39D-60B2-4271-8721-DFEC7636CE5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3733800"/>
            <a:ext cx="3319463" cy="23828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nodeType="afterEffect">
                                  <p:stCondLst>
                                    <p:cond delay="0"/>
                                  </p:stCondLst>
                                  <p:childTnLst>
                                    <p:set>
                                      <p:cBhvr>
                                        <p:cTn id="6" dur="1" fill="hold">
                                          <p:stCondLst>
                                            <p:cond delay="0"/>
                                          </p:stCondLst>
                                        </p:cTn>
                                        <p:tgtEl>
                                          <p:spTgt spid="30721"/>
                                        </p:tgtEl>
                                        <p:attrNameLst>
                                          <p:attrName>style.visibility</p:attrName>
                                        </p:attrNameLst>
                                      </p:cBhvr>
                                      <p:to>
                                        <p:strVal val="visible"/>
                                      </p:to>
                                    </p:set>
                                    <p:anim calcmode="lin" valueType="num">
                                      <p:cBhvr>
                                        <p:cTn id="7" dur="500" fill="hold"/>
                                        <p:tgtEl>
                                          <p:spTgt spid="30721"/>
                                        </p:tgtEl>
                                        <p:attrNameLst>
                                          <p:attrName>ppt_w</p:attrName>
                                        </p:attrNameLst>
                                      </p:cBhvr>
                                      <p:tavLst>
                                        <p:tav tm="0">
                                          <p:val>
                                            <p:fltVal val="0"/>
                                          </p:val>
                                        </p:tav>
                                        <p:tav tm="100000">
                                          <p:val>
                                            <p:strVal val="#ppt_w"/>
                                          </p:val>
                                        </p:tav>
                                      </p:tavLst>
                                    </p:anim>
                                    <p:anim calcmode="lin" valueType="num">
                                      <p:cBhvr>
                                        <p:cTn id="8" dur="500" fill="hold"/>
                                        <p:tgtEl>
                                          <p:spTgt spid="30721"/>
                                        </p:tgtEl>
                                        <p:attrNameLst>
                                          <p:attrName>ppt_h</p:attrName>
                                        </p:attrNameLst>
                                      </p:cBhvr>
                                      <p:tavLst>
                                        <p:tav tm="0">
                                          <p:val>
                                            <p:strVal val="#ppt_h"/>
                                          </p:val>
                                        </p:tav>
                                        <p:tav tm="100000">
                                          <p:val>
                                            <p:strVal val="#ppt_h"/>
                                          </p:val>
                                        </p:tav>
                                      </p:tavLst>
                                    </p:anim>
                                  </p:childTnLst>
                                </p:cTn>
                              </p:par>
                            </p:childTnLst>
                          </p:cTn>
                        </p:par>
                        <p:par>
                          <p:cTn id="9" fill="hold" nodeType="afterGroup">
                            <p:stCondLst>
                              <p:cond delay="500"/>
                            </p:stCondLst>
                            <p:childTnLst>
                              <p:par>
                                <p:cTn id="10" presetID="2" presetClass="entr" presetSubtype="1" fill="hold" grpId="0" nodeType="afterEffect">
                                  <p:stCondLst>
                                    <p:cond delay="0"/>
                                  </p:stCondLst>
                                  <p:iterate type="lt">
                                    <p:tmPct val="100000"/>
                                  </p:iterate>
                                  <p:childTnLst>
                                    <p:set>
                                      <p:cBhvr>
                                        <p:cTn id="11" dur="1" fill="hold">
                                          <p:stCondLst>
                                            <p:cond delay="0"/>
                                          </p:stCondLst>
                                        </p:cTn>
                                        <p:tgtEl>
                                          <p:spTgt spid="30722">
                                            <p:txEl>
                                              <p:pRg st="0" end="0"/>
                                            </p:txEl>
                                          </p:spTgt>
                                        </p:tgtEl>
                                        <p:attrNameLst>
                                          <p:attrName>style.visibility</p:attrName>
                                        </p:attrNameLst>
                                      </p:cBhvr>
                                      <p:to>
                                        <p:strVal val="visible"/>
                                      </p:to>
                                    </p:set>
                                    <p:anim calcmode="lin" valueType="num">
                                      <p:cBhvr additive="base">
                                        <p:cTn id="12" dur="75" fill="hold"/>
                                        <p:tgtEl>
                                          <p:spTgt spid="30722">
                                            <p:txEl>
                                              <p:pRg st="0" end="0"/>
                                            </p:txEl>
                                          </p:spTgt>
                                        </p:tgtEl>
                                        <p:attrNameLst>
                                          <p:attrName>ppt_x</p:attrName>
                                        </p:attrNameLst>
                                      </p:cBhvr>
                                      <p:tavLst>
                                        <p:tav tm="0">
                                          <p:val>
                                            <p:strVal val="#ppt_x"/>
                                          </p:val>
                                        </p:tav>
                                        <p:tav tm="100000">
                                          <p:val>
                                            <p:strVal val="#ppt_x"/>
                                          </p:val>
                                        </p:tav>
                                      </p:tavLst>
                                    </p:anim>
                                    <p:anim calcmode="lin" valueType="num">
                                      <p:cBhvr additive="base">
                                        <p:cTn id="13" dur="75" fill="hold"/>
                                        <p:tgtEl>
                                          <p:spTgt spid="30722">
                                            <p:txEl>
                                              <p:pRg st="0" end="0"/>
                                            </p:txEl>
                                          </p:spTgt>
                                        </p:tgtEl>
                                        <p:attrNameLst>
                                          <p:attrName>ppt_y</p:attrName>
                                        </p:attrNameLst>
                                      </p:cBhvr>
                                      <p:tavLst>
                                        <p:tav tm="0">
                                          <p:val>
                                            <p:strVal val="0-#ppt_h/2"/>
                                          </p:val>
                                        </p:tav>
                                        <p:tav tm="100000">
                                          <p:val>
                                            <p:strVal val="#ppt_y"/>
                                          </p:val>
                                        </p:tav>
                                      </p:tavLst>
                                    </p:anim>
                                  </p:childTnLst>
                                </p:cTn>
                              </p:par>
                            </p:childTnLst>
                          </p:cTn>
                        </p:par>
                        <p:par>
                          <p:cTn id="14" fill="hold" nodeType="afterGroup">
                            <p:stCondLst>
                              <p:cond delay="4400"/>
                            </p:stCondLst>
                            <p:childTnLst>
                              <p:par>
                                <p:cTn id="15" presetID="2" presetClass="entr" presetSubtype="8" fill="hold" nodeType="afterEffect">
                                  <p:stCondLst>
                                    <p:cond delay="0"/>
                                  </p:stCondLst>
                                  <p:childTnLst>
                                    <p:set>
                                      <p:cBhvr>
                                        <p:cTn id="16" dur="1" fill="hold">
                                          <p:stCondLst>
                                            <p:cond delay="0"/>
                                          </p:stCondLst>
                                        </p:cTn>
                                        <p:tgtEl>
                                          <p:spTgt spid="30723"/>
                                        </p:tgtEl>
                                        <p:attrNameLst>
                                          <p:attrName>style.visibility</p:attrName>
                                        </p:attrNameLst>
                                      </p:cBhvr>
                                      <p:to>
                                        <p:strVal val="visible"/>
                                      </p:to>
                                    </p:set>
                                    <p:anim calcmode="lin" valueType="num">
                                      <p:cBhvr additive="base">
                                        <p:cTn id="17" dur="500" fill="hold"/>
                                        <p:tgtEl>
                                          <p:spTgt spid="30723"/>
                                        </p:tgtEl>
                                        <p:attrNameLst>
                                          <p:attrName>ppt_x</p:attrName>
                                        </p:attrNameLst>
                                      </p:cBhvr>
                                      <p:tavLst>
                                        <p:tav tm="0">
                                          <p:val>
                                            <p:strVal val="0-#ppt_w/2"/>
                                          </p:val>
                                        </p:tav>
                                        <p:tav tm="100000">
                                          <p:val>
                                            <p:strVal val="#ppt_x"/>
                                          </p:val>
                                        </p:tav>
                                      </p:tavLst>
                                    </p:anim>
                                    <p:anim calcmode="lin" valueType="num">
                                      <p:cBhvr additive="base">
                                        <p:cTn id="18" dur="500" fill="hold"/>
                                        <p:tgtEl>
                                          <p:spTgt spid="307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2" grpId="0" build="p" autoUpdateAnimBg="0" advAuto="0"/>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1745" name="Picture 1" descr="image.png">
            <a:extLst>
              <a:ext uri="{FF2B5EF4-FFF2-40B4-BE49-F238E27FC236}">
                <a16:creationId xmlns:a16="http://schemas.microsoft.com/office/drawing/2014/main" id="{94710622-1A4A-4175-8ABC-E5062D00087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0850" y="317500"/>
            <a:ext cx="7254875" cy="1150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1746" name="Rectangle 2">
            <a:extLst>
              <a:ext uri="{FF2B5EF4-FFF2-40B4-BE49-F238E27FC236}">
                <a16:creationId xmlns:a16="http://schemas.microsoft.com/office/drawing/2014/main" id="{C19707F4-723C-4E4D-85EE-FD2DA5D067AF}"/>
              </a:ext>
            </a:extLst>
          </p:cNvPr>
          <p:cNvSpPr>
            <a:spLocks noGrp="1"/>
          </p:cNvSpPr>
          <p:nvPr>
            <p:ph type="body" idx="1"/>
          </p:nvPr>
        </p:nvSpPr>
        <p:spPr bwMode="auto">
          <a:xfrm>
            <a:off x="457200" y="1600200"/>
            <a:ext cx="7239000" cy="48466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0800" tIns="50800" rIns="50800" bIns="50800" numCol="1" anchor="t" anchorCtr="0" compatLnSpc="1">
            <a:prstTxWarp prst="textNoShape">
              <a:avLst/>
            </a:prstTxWarp>
          </a:bodyPr>
          <a:lstStyle/>
          <a:p>
            <a:pPr marL="193675" indent="-193675" algn="l" eaLnBrk="1">
              <a:spcBef>
                <a:spcPts val="600"/>
              </a:spcBef>
              <a:buClr>
                <a:srgbClr val="B13F9A"/>
              </a:buClr>
              <a:buSzPct val="73000"/>
              <a:buFont typeface="Wingdings 2" panose="05020102010507070707" pitchFamily="18" charset="2"/>
              <a:buChar char="•"/>
            </a:pPr>
            <a:r>
              <a:rPr lang="en-US" altLang="en-US" sz="2600">
                <a:solidFill>
                  <a:srgbClr val="000000"/>
                </a:solidFill>
              </a:rPr>
              <a:t>Attendance is imperative!</a:t>
            </a:r>
          </a:p>
          <a:p>
            <a:pPr marL="193675" indent="-193675" algn="l" eaLnBrk="1">
              <a:spcBef>
                <a:spcPts val="600"/>
              </a:spcBef>
              <a:buClr>
                <a:srgbClr val="B13F9A"/>
              </a:buClr>
              <a:buSzPct val="73000"/>
              <a:buFont typeface="Wingdings 2" panose="05020102010507070707" pitchFamily="18" charset="2"/>
              <a:buChar char="•"/>
            </a:pPr>
            <a:r>
              <a:rPr lang="en-US" altLang="en-US" sz="2600">
                <a:solidFill>
                  <a:srgbClr val="000000"/>
                </a:solidFill>
              </a:rPr>
              <a:t>Plan your vacations around school holidays.</a:t>
            </a:r>
          </a:p>
          <a:p>
            <a:pPr marL="193675" indent="-193675" algn="l" eaLnBrk="1">
              <a:spcBef>
                <a:spcPts val="600"/>
              </a:spcBef>
              <a:buClr>
                <a:srgbClr val="B13F9A"/>
              </a:buClr>
              <a:buFont typeface="Wingdings 2" panose="05020102010507070707" pitchFamily="18" charset="2"/>
              <a:buNone/>
            </a:pPr>
            <a:endParaRPr lang="en-US" altLang="en-US" sz="2600">
              <a:solidFill>
                <a:srgbClr val="000000"/>
              </a:solidFill>
            </a:endParaRPr>
          </a:p>
          <a:p>
            <a:pPr marL="193675" indent="-193675" algn="l" eaLnBrk="1">
              <a:spcBef>
                <a:spcPts val="600"/>
              </a:spcBef>
              <a:buClr>
                <a:srgbClr val="B13F9A"/>
              </a:buClr>
              <a:buSzPct val="73000"/>
              <a:buFont typeface="Wingdings 2" panose="05020102010507070707" pitchFamily="18" charset="2"/>
              <a:buChar char="•"/>
            </a:pPr>
            <a:endParaRPr lang="en-US" altLang="en-US" sz="2600">
              <a:solidFill>
                <a:srgbClr val="000000"/>
              </a:solidFill>
            </a:endParaRPr>
          </a:p>
          <a:p>
            <a:pPr marL="193675" indent="-193675" algn="l" eaLnBrk="1">
              <a:spcBef>
                <a:spcPts val="600"/>
              </a:spcBef>
              <a:buClr>
                <a:srgbClr val="B13F9A"/>
              </a:buClr>
              <a:buSzPct val="73000"/>
              <a:buFont typeface="Wingdings 2" panose="05020102010507070707" pitchFamily="18" charset="2"/>
              <a:buChar char="•"/>
            </a:pPr>
            <a:endParaRPr lang="en-US" altLang="en-US" sz="2600">
              <a:solidFill>
                <a:srgbClr val="000000"/>
              </a:solidFill>
            </a:endParaRPr>
          </a:p>
          <a:p>
            <a:pPr marL="193675" indent="-193675" algn="l" eaLnBrk="1">
              <a:spcBef>
                <a:spcPts val="600"/>
              </a:spcBef>
              <a:buClr>
                <a:srgbClr val="B13F9A"/>
              </a:buClr>
              <a:buSzPct val="73000"/>
              <a:buFont typeface="Wingdings 2" panose="05020102010507070707" pitchFamily="18" charset="2"/>
              <a:buChar char="•"/>
            </a:pPr>
            <a:endParaRPr lang="en-US" altLang="en-US" sz="2600">
              <a:solidFill>
                <a:srgbClr val="000000"/>
              </a:solidFill>
            </a:endParaRPr>
          </a:p>
          <a:p>
            <a:pPr marL="193675" indent="-193675" algn="l" eaLnBrk="1">
              <a:spcBef>
                <a:spcPts val="600"/>
              </a:spcBef>
              <a:buClr>
                <a:srgbClr val="B13F9A"/>
              </a:buClr>
              <a:buFont typeface="Wingdings 2" panose="05020102010507070707" pitchFamily="18" charset="2"/>
              <a:buNone/>
            </a:pPr>
            <a:r>
              <a:rPr lang="en-US" altLang="en-US" sz="2600">
                <a:solidFill>
                  <a:srgbClr val="000000"/>
                </a:solidFill>
              </a:rPr>
              <a:t>…..Please keep your child at home if he/she is sick.  They should be fever and vomit-free for 24 hours before returning!</a:t>
            </a:r>
            <a:endParaRPr lang="en-US" altLang="en-US"/>
          </a:p>
        </p:txBody>
      </p:sp>
      <p:pic>
        <p:nvPicPr>
          <p:cNvPr id="31747" name="Picture 3" descr="MCj04238340000[1].pdf">
            <a:extLst>
              <a:ext uri="{FF2B5EF4-FFF2-40B4-BE49-F238E27FC236}">
                <a16:creationId xmlns:a16="http://schemas.microsoft.com/office/drawing/2014/main" id="{9F85BBC4-64DC-4737-A8C9-D2072188BE4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5410200"/>
            <a:ext cx="1143000" cy="1152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1748" name="Picture 4" descr="MCj04360410000[1].pdf">
            <a:extLst>
              <a:ext uri="{FF2B5EF4-FFF2-40B4-BE49-F238E27FC236}">
                <a16:creationId xmlns:a16="http://schemas.microsoft.com/office/drawing/2014/main" id="{138AAF42-E2A6-4E2D-9D23-7374D6D570A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743200" y="2514600"/>
            <a:ext cx="3200400" cy="1981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fill="hold" nodeType="afterEffect">
                                  <p:stCondLst>
                                    <p:cond delay="0"/>
                                  </p:stCondLst>
                                  <p:childTnLst>
                                    <p:set>
                                      <p:cBhvr>
                                        <p:cTn id="6" dur="1" fill="hold">
                                          <p:stCondLst>
                                            <p:cond delay="0"/>
                                          </p:stCondLst>
                                        </p:cTn>
                                        <p:tgtEl>
                                          <p:spTgt spid="31745"/>
                                        </p:tgtEl>
                                        <p:attrNameLst>
                                          <p:attrName>style.visibility</p:attrName>
                                        </p:attrNameLst>
                                      </p:cBhvr>
                                      <p:to>
                                        <p:strVal val="visible"/>
                                      </p:to>
                                    </p:set>
                                    <p:anim calcmode="lin" valueType="num">
                                      <p:cBhvr additive="base">
                                        <p:cTn id="7" dur="500" fill="hold"/>
                                        <p:tgtEl>
                                          <p:spTgt spid="31745"/>
                                        </p:tgtEl>
                                        <p:attrNameLst>
                                          <p:attrName>ppt_x</p:attrName>
                                        </p:attrNameLst>
                                      </p:cBhvr>
                                      <p:tavLst>
                                        <p:tav tm="0">
                                          <p:val>
                                            <p:strVal val="#ppt_x"/>
                                          </p:val>
                                        </p:tav>
                                        <p:tav tm="100000">
                                          <p:val>
                                            <p:strVal val="#ppt_x"/>
                                          </p:val>
                                        </p:tav>
                                      </p:tavLst>
                                    </p:anim>
                                    <p:anim calcmode="lin" valueType="num">
                                      <p:cBhvr additive="base">
                                        <p:cTn id="8" dur="500" fill="hold"/>
                                        <p:tgtEl>
                                          <p:spTgt spid="31745"/>
                                        </p:tgtEl>
                                        <p:attrNameLst>
                                          <p:attrName>ppt_y</p:attrName>
                                        </p:attrNameLst>
                                      </p:cBhvr>
                                      <p:tavLst>
                                        <p:tav tm="0">
                                          <p:val>
                                            <p:strVal val="0-#ppt_h/2"/>
                                          </p:val>
                                        </p:tav>
                                        <p:tav tm="100000">
                                          <p:val>
                                            <p:strVal val="#ppt_y"/>
                                          </p:val>
                                        </p:tav>
                                      </p:tavLst>
                                    </p:anim>
                                  </p:childTnLst>
                                </p:cTn>
                              </p:par>
                            </p:childTnLst>
                          </p:cTn>
                        </p:par>
                        <p:par>
                          <p:cTn id="9" fill="hold" nodeType="afterGroup">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31746">
                                            <p:txEl>
                                              <p:pRg st="0" end="0"/>
                                            </p:txEl>
                                          </p:spTgt>
                                        </p:tgtEl>
                                        <p:attrNameLst>
                                          <p:attrName>style.visibility</p:attrName>
                                        </p:attrNameLst>
                                      </p:cBhvr>
                                      <p:to>
                                        <p:strVal val="visible"/>
                                      </p:to>
                                    </p:set>
                                    <p:anim calcmode="lin" valueType="num">
                                      <p:cBhvr additive="base">
                                        <p:cTn id="12" dur="500" fill="hold"/>
                                        <p:tgtEl>
                                          <p:spTgt spid="31746">
                                            <p:txEl>
                                              <p:pRg st="0" end="0"/>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31746">
                                            <p:txEl>
                                              <p:pRg st="0" end="0"/>
                                            </p:txEl>
                                          </p:spTgt>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31746">
                                            <p:txEl>
                                              <p:pRg st="1" end="1"/>
                                            </p:txEl>
                                          </p:spTgt>
                                        </p:tgtEl>
                                        <p:attrNameLst>
                                          <p:attrName>style.visibility</p:attrName>
                                        </p:attrNameLst>
                                      </p:cBhvr>
                                      <p:to>
                                        <p:strVal val="visible"/>
                                      </p:to>
                                    </p:set>
                                    <p:anim calcmode="lin" valueType="num">
                                      <p:cBhvr additive="base">
                                        <p:cTn id="17" dur="500" fill="hold"/>
                                        <p:tgtEl>
                                          <p:spTgt spid="31746">
                                            <p:txEl>
                                              <p:pRg st="1" end="1"/>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31746">
                                            <p:txEl>
                                              <p:pRg st="1" end="1"/>
                                            </p:txEl>
                                          </p:spTgt>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31746">
                                            <p:txEl>
                                              <p:pRg st="6" end="6"/>
                                            </p:txEl>
                                          </p:spTgt>
                                        </p:tgtEl>
                                        <p:attrNameLst>
                                          <p:attrName>style.visibility</p:attrName>
                                        </p:attrNameLst>
                                      </p:cBhvr>
                                      <p:to>
                                        <p:strVal val="visible"/>
                                      </p:to>
                                    </p:set>
                                    <p:anim calcmode="lin" valueType="num">
                                      <p:cBhvr additive="base">
                                        <p:cTn id="22" dur="500" fill="hold"/>
                                        <p:tgtEl>
                                          <p:spTgt spid="31746">
                                            <p:txEl>
                                              <p:pRg st="6" end="6"/>
                                            </p:txEl>
                                          </p:spTgt>
                                        </p:tgtEl>
                                        <p:attrNameLst>
                                          <p:attrName>ppt_x</p:attrName>
                                        </p:attrNameLst>
                                      </p:cBhvr>
                                      <p:tavLst>
                                        <p:tav tm="0">
                                          <p:val>
                                            <p:strVal val="0-#ppt_w/2"/>
                                          </p:val>
                                        </p:tav>
                                        <p:tav tm="100000">
                                          <p:val>
                                            <p:strVal val="#ppt_x"/>
                                          </p:val>
                                        </p:tav>
                                      </p:tavLst>
                                    </p:anim>
                                    <p:anim calcmode="lin" valueType="num">
                                      <p:cBhvr additive="base">
                                        <p:cTn id="23" dur="500" fill="hold"/>
                                        <p:tgtEl>
                                          <p:spTgt spid="31746">
                                            <p:txEl>
                                              <p:pRg st="6" end="6"/>
                                            </p:txEl>
                                          </p:spTgt>
                                        </p:tgtEl>
                                        <p:attrNameLst>
                                          <p:attrName>ppt_y</p:attrName>
                                        </p:attrNameLst>
                                      </p:cBhvr>
                                      <p:tavLst>
                                        <p:tav tm="0">
                                          <p:val>
                                            <p:strVal val="#ppt_y"/>
                                          </p:val>
                                        </p:tav>
                                        <p:tav tm="100000">
                                          <p:val>
                                            <p:strVal val="#ppt_y"/>
                                          </p:val>
                                        </p:tav>
                                      </p:tavLst>
                                    </p:anim>
                                  </p:childTnLst>
                                </p:cTn>
                              </p:par>
                            </p:childTnLst>
                          </p:cTn>
                        </p:par>
                        <p:par>
                          <p:cTn id="24" fill="hold" nodeType="afterGroup">
                            <p:stCondLst>
                              <p:cond delay="2000"/>
                            </p:stCondLst>
                            <p:childTnLst>
                              <p:par>
                                <p:cTn id="25" presetID="15" presetClass="entr" presetSubtype="0" fill="hold" nodeType="afterEffect">
                                  <p:stCondLst>
                                    <p:cond delay="0"/>
                                  </p:stCondLst>
                                  <p:childTnLst>
                                    <p:set>
                                      <p:cBhvr>
                                        <p:cTn id="26" dur="1" fill="hold">
                                          <p:stCondLst>
                                            <p:cond delay="0"/>
                                          </p:stCondLst>
                                        </p:cTn>
                                        <p:tgtEl>
                                          <p:spTgt spid="31748"/>
                                        </p:tgtEl>
                                        <p:attrNameLst>
                                          <p:attrName>style.visibility</p:attrName>
                                        </p:attrNameLst>
                                      </p:cBhvr>
                                      <p:to>
                                        <p:strVal val="visible"/>
                                      </p:to>
                                    </p:set>
                                    <p:anim calcmode="lin" valueType="num">
                                      <p:cBhvr>
                                        <p:cTn id="27" dur="1000" fill="hold"/>
                                        <p:tgtEl>
                                          <p:spTgt spid="31748"/>
                                        </p:tgtEl>
                                        <p:attrNameLst>
                                          <p:attrName>ppt_w</p:attrName>
                                        </p:attrNameLst>
                                      </p:cBhvr>
                                      <p:tavLst>
                                        <p:tav tm="0">
                                          <p:val>
                                            <p:fltVal val="0"/>
                                          </p:val>
                                        </p:tav>
                                        <p:tav tm="100000">
                                          <p:val>
                                            <p:strVal val="#ppt_w"/>
                                          </p:val>
                                        </p:tav>
                                      </p:tavLst>
                                    </p:anim>
                                    <p:anim calcmode="lin" valueType="num">
                                      <p:cBhvr>
                                        <p:cTn id="28" dur="1000" fill="hold"/>
                                        <p:tgtEl>
                                          <p:spTgt spid="31748"/>
                                        </p:tgtEl>
                                        <p:attrNameLst>
                                          <p:attrName>ppt_h</p:attrName>
                                        </p:attrNameLst>
                                      </p:cBhvr>
                                      <p:tavLst>
                                        <p:tav tm="0">
                                          <p:val>
                                            <p:fltVal val="0"/>
                                          </p:val>
                                        </p:tav>
                                        <p:tav tm="100000">
                                          <p:val>
                                            <p:strVal val="#ppt_h"/>
                                          </p:val>
                                        </p:tav>
                                      </p:tavLst>
                                    </p:anim>
                                    <p:anim calcmode="lin" valueType="num">
                                      <p:cBhvr>
                                        <p:cTn id="29" dur="1000" fill="hold"/>
                                        <p:tgtEl>
                                          <p:spTgt spid="31748"/>
                                        </p:tgtEl>
                                        <p:attrNameLst>
                                          <p:attrName>ppt_x</p:attrName>
                                        </p:attrNameLst>
                                      </p:cBhvr>
                                      <p:tavLst>
                                        <p:tav tm="0" fmla="#ppt_x+(cos(-2*pi*(1-$))*-#ppt_x-sin(-2*pi*(1-$))*(1-#ppt_y))*(1-$)">
                                          <p:val>
                                            <p:fltVal val="0"/>
                                          </p:val>
                                        </p:tav>
                                        <p:tav tm="100000">
                                          <p:val>
                                            <p:fltVal val="1"/>
                                          </p:val>
                                        </p:tav>
                                      </p:tavLst>
                                    </p:anim>
                                    <p:anim calcmode="lin" valueType="num">
                                      <p:cBhvr>
                                        <p:cTn id="30" dur="1000" fill="hold"/>
                                        <p:tgtEl>
                                          <p:spTgt spid="31748"/>
                                        </p:tgtEl>
                                        <p:attrNameLst>
                                          <p:attrName>ppt_y</p:attrName>
                                        </p:attrNameLst>
                                      </p:cBhvr>
                                      <p:tavLst>
                                        <p:tav tm="0" fmla="#ppt_y+(sin(-2*pi*(1-$))*-#ppt_x+cos(-2*pi*(1-$))*(1-#ppt_y))*(1-$)">
                                          <p:val>
                                            <p:fltVal val="0"/>
                                          </p:val>
                                        </p:tav>
                                        <p:tav tm="100000">
                                          <p:val>
                                            <p:fltVal val="1"/>
                                          </p:val>
                                        </p:tav>
                                      </p:tavLst>
                                    </p:anim>
                                  </p:childTnLst>
                                </p:cTn>
                              </p:par>
                            </p:childTnLst>
                          </p:cTn>
                        </p:par>
                        <p:par>
                          <p:cTn id="31" fill="hold" nodeType="afterGroup">
                            <p:stCondLst>
                              <p:cond delay="3000"/>
                            </p:stCondLst>
                            <p:childTnLst>
                              <p:par>
                                <p:cTn id="32" presetID="2" presetClass="entr" presetSubtype="8" fill="hold" nodeType="afterEffect">
                                  <p:stCondLst>
                                    <p:cond delay="0"/>
                                  </p:stCondLst>
                                  <p:childTnLst>
                                    <p:set>
                                      <p:cBhvr>
                                        <p:cTn id="33" dur="1" fill="hold">
                                          <p:stCondLst>
                                            <p:cond delay="0"/>
                                          </p:stCondLst>
                                        </p:cTn>
                                        <p:tgtEl>
                                          <p:spTgt spid="31747"/>
                                        </p:tgtEl>
                                        <p:attrNameLst>
                                          <p:attrName>style.visibility</p:attrName>
                                        </p:attrNameLst>
                                      </p:cBhvr>
                                      <p:to>
                                        <p:strVal val="visible"/>
                                      </p:to>
                                    </p:set>
                                    <p:anim calcmode="lin" valueType="num">
                                      <p:cBhvr additive="base">
                                        <p:cTn id="34" dur="500" fill="hold"/>
                                        <p:tgtEl>
                                          <p:spTgt spid="31747"/>
                                        </p:tgtEl>
                                        <p:attrNameLst>
                                          <p:attrName>ppt_x</p:attrName>
                                        </p:attrNameLst>
                                      </p:cBhvr>
                                      <p:tavLst>
                                        <p:tav tm="0">
                                          <p:val>
                                            <p:strVal val="0-#ppt_w/2"/>
                                          </p:val>
                                        </p:tav>
                                        <p:tav tm="100000">
                                          <p:val>
                                            <p:strVal val="#ppt_x"/>
                                          </p:val>
                                        </p:tav>
                                      </p:tavLst>
                                    </p:anim>
                                    <p:anim calcmode="lin" valueType="num">
                                      <p:cBhvr additive="base">
                                        <p:cTn id="35" dur="500" fill="hold"/>
                                        <p:tgtEl>
                                          <p:spTgt spid="317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6" grpId="0" build="p" autoUpdateAnimBg="0" advAuto="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7" name="Picture 1" descr="image.png">
            <a:extLst>
              <a:ext uri="{FF2B5EF4-FFF2-40B4-BE49-F238E27FC236}">
                <a16:creationId xmlns:a16="http://schemas.microsoft.com/office/drawing/2014/main" id="{1717D7EC-B04C-4E88-9072-910FC9CC6B6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0850" y="317500"/>
            <a:ext cx="7254875" cy="1150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9458" name="Picture 2" descr="homework.jpg">
            <a:extLst>
              <a:ext uri="{FF2B5EF4-FFF2-40B4-BE49-F238E27FC236}">
                <a16:creationId xmlns:a16="http://schemas.microsoft.com/office/drawing/2014/main" id="{76A5A621-A08E-4DA5-AAE6-0AD222B61BF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14600" y="1981200"/>
            <a:ext cx="2895600" cy="2743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9459" name="AutoShape 3">
            <a:extLst>
              <a:ext uri="{FF2B5EF4-FFF2-40B4-BE49-F238E27FC236}">
                <a16:creationId xmlns:a16="http://schemas.microsoft.com/office/drawing/2014/main" id="{80ECD5E9-A98E-4E90-B034-346480169E71}"/>
              </a:ext>
            </a:extLst>
          </p:cNvPr>
          <p:cNvSpPr>
            <a:spLocks/>
          </p:cNvSpPr>
          <p:nvPr/>
        </p:nvSpPr>
        <p:spPr bwMode="auto">
          <a:xfrm>
            <a:off x="457200" y="4876800"/>
            <a:ext cx="6781800" cy="20193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50800" tIns="50800" rIns="50800" bIns="50800"/>
          <a:lstStyle>
            <a:lvl1pPr>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1pPr>
            <a:lvl2pPr marL="742950" indent="-285750">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2pPr>
            <a:lvl3pPr marL="1143000" indent="-228600">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3pPr>
            <a:lvl4pPr marL="1600200" indent="-228600">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4pPr>
            <a:lvl5pPr marL="2057400" indent="-228600">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5pPr>
            <a:lvl6pPr marL="2514600" indent="-228600" eaLnBrk="0" fontAlgn="base" hangingPunct="0">
              <a:spcBef>
                <a:spcPct val="0"/>
              </a:spcBef>
              <a:spcAft>
                <a:spcPct val="0"/>
              </a:spcAft>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6pPr>
            <a:lvl7pPr marL="2971800" indent="-228600" eaLnBrk="0" fontAlgn="base" hangingPunct="0">
              <a:spcBef>
                <a:spcPct val="0"/>
              </a:spcBef>
              <a:spcAft>
                <a:spcPct val="0"/>
              </a:spcAft>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7pPr>
            <a:lvl8pPr marL="3429000" indent="-228600" eaLnBrk="0" fontAlgn="base" hangingPunct="0">
              <a:spcBef>
                <a:spcPct val="0"/>
              </a:spcBef>
              <a:spcAft>
                <a:spcPct val="0"/>
              </a:spcAft>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8pPr>
            <a:lvl9pPr marL="3886200" indent="-228600" eaLnBrk="0" fontAlgn="base" hangingPunct="0">
              <a:spcBef>
                <a:spcPct val="0"/>
              </a:spcBef>
              <a:spcAft>
                <a:spcPct val="0"/>
              </a:spcAft>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9pPr>
          </a:lstStyle>
          <a:p>
            <a:pPr defTabSz="914400" eaLnBrk="1"/>
            <a:r>
              <a:rPr lang="en-US" altLang="en-US" sz="1800"/>
              <a:t>Homework is an extension of the curriculum and is to be done at home. </a:t>
            </a:r>
          </a:p>
          <a:p>
            <a:pPr defTabSz="914400" eaLnBrk="1"/>
            <a:endParaRPr lang="en-US" altLang="en-US" sz="1800"/>
          </a:p>
          <a:p>
            <a:pPr defTabSz="914400" eaLnBrk="1"/>
            <a:r>
              <a:rPr lang="en-US" altLang="en-US" sz="1800"/>
              <a:t>Weekly homework assignments are all online this year.  </a:t>
            </a:r>
          </a:p>
          <a:p>
            <a:pPr defTabSz="914400" eaLnBrk="1"/>
            <a:endParaRPr lang="en-US" altLang="en-US" sz="1800"/>
          </a:p>
          <a:p>
            <a:pPr defTabSz="914400" eaLnBrk="1"/>
            <a:r>
              <a:rPr lang="en-US" altLang="en-US" sz="1800"/>
              <a:t>Homework is considered late if not turned in on Friday. </a:t>
            </a:r>
            <a:endParaRPr lang="en-US" altLang="en-US"/>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nodeType="afterEffect">
                                  <p:stCondLst>
                                    <p:cond delay="0"/>
                                  </p:stCondLst>
                                  <p:childTnLst>
                                    <p:set>
                                      <p:cBhvr>
                                        <p:cTn id="6" dur="1" fill="hold">
                                          <p:stCondLst>
                                            <p:cond delay="0"/>
                                          </p:stCondLst>
                                        </p:cTn>
                                        <p:tgtEl>
                                          <p:spTgt spid="19457"/>
                                        </p:tgtEl>
                                        <p:attrNameLst>
                                          <p:attrName>style.visibility</p:attrName>
                                        </p:attrNameLst>
                                      </p:cBhvr>
                                      <p:to>
                                        <p:strVal val="visible"/>
                                      </p:to>
                                    </p:set>
                                    <p:anim calcmode="lin" valueType="num">
                                      <p:cBhvr>
                                        <p:cTn id="7" dur="1000" fill="hold"/>
                                        <p:tgtEl>
                                          <p:spTgt spid="19457"/>
                                        </p:tgtEl>
                                        <p:attrNameLst>
                                          <p:attrName>ppt_w</p:attrName>
                                        </p:attrNameLst>
                                      </p:cBhvr>
                                      <p:tavLst>
                                        <p:tav tm="0">
                                          <p:val>
                                            <p:fltVal val="0"/>
                                          </p:val>
                                        </p:tav>
                                        <p:tav tm="100000">
                                          <p:val>
                                            <p:strVal val="#ppt_w"/>
                                          </p:val>
                                        </p:tav>
                                      </p:tavLst>
                                    </p:anim>
                                    <p:anim calcmode="lin" valueType="num">
                                      <p:cBhvr>
                                        <p:cTn id="8" dur="1000" fill="hold"/>
                                        <p:tgtEl>
                                          <p:spTgt spid="19457"/>
                                        </p:tgtEl>
                                        <p:attrNameLst>
                                          <p:attrName>ppt_h</p:attrName>
                                        </p:attrNameLst>
                                      </p:cBhvr>
                                      <p:tavLst>
                                        <p:tav tm="0">
                                          <p:val>
                                            <p:fltVal val="0"/>
                                          </p:val>
                                        </p:tav>
                                        <p:tav tm="100000">
                                          <p:val>
                                            <p:strVal val="#ppt_h"/>
                                          </p:val>
                                        </p:tav>
                                      </p:tavLst>
                                    </p:anim>
                                    <p:anim calcmode="lin" valueType="num">
                                      <p:cBhvr>
                                        <p:cTn id="9" dur="1000" fill="hold"/>
                                        <p:tgtEl>
                                          <p:spTgt spid="19457"/>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9457"/>
                                        </p:tgtEl>
                                        <p:attrNameLst>
                                          <p:attrName>ppt_y</p:attrName>
                                        </p:attrNameLst>
                                      </p:cBhvr>
                                      <p:tavLst>
                                        <p:tav tm="0" fmla="#ppt_y+(sin(-2*pi*(1-$))*-#ppt_x+cos(-2*pi*(1-$))*(1-#ppt_y))*(1-$)">
                                          <p:val>
                                            <p:fltVal val="0"/>
                                          </p:val>
                                        </p:tav>
                                        <p:tav tm="100000">
                                          <p:val>
                                            <p:fltVal val="1"/>
                                          </p:val>
                                        </p:tav>
                                      </p:tavLst>
                                    </p:anim>
                                  </p:childTnLst>
                                </p:cTn>
                              </p:par>
                            </p:childTnLst>
                          </p:cTn>
                        </p:par>
                        <p:par>
                          <p:cTn id="11" fill="hold" nodeType="afterGroup">
                            <p:stCondLst>
                              <p:cond delay="1000"/>
                            </p:stCondLst>
                            <p:childTnLst>
                              <p:par>
                                <p:cTn id="12" presetID="15" presetClass="entr" presetSubtype="0" fill="hold" grpId="0" nodeType="afterEffect">
                                  <p:stCondLst>
                                    <p:cond delay="0"/>
                                  </p:stCondLst>
                                  <p:childTnLst>
                                    <p:set>
                                      <p:cBhvr>
                                        <p:cTn id="13" dur="1" fill="hold">
                                          <p:stCondLst>
                                            <p:cond delay="0"/>
                                          </p:stCondLst>
                                        </p:cTn>
                                        <p:tgtEl>
                                          <p:spTgt spid="19459"/>
                                        </p:tgtEl>
                                        <p:attrNameLst>
                                          <p:attrName>style.visibility</p:attrName>
                                        </p:attrNameLst>
                                      </p:cBhvr>
                                      <p:to>
                                        <p:strVal val="visible"/>
                                      </p:to>
                                    </p:set>
                                    <p:anim calcmode="lin" valueType="num">
                                      <p:cBhvr>
                                        <p:cTn id="14" dur="1000" fill="hold"/>
                                        <p:tgtEl>
                                          <p:spTgt spid="19459"/>
                                        </p:tgtEl>
                                        <p:attrNameLst>
                                          <p:attrName>ppt_w</p:attrName>
                                        </p:attrNameLst>
                                      </p:cBhvr>
                                      <p:tavLst>
                                        <p:tav tm="0">
                                          <p:val>
                                            <p:fltVal val="0"/>
                                          </p:val>
                                        </p:tav>
                                        <p:tav tm="100000">
                                          <p:val>
                                            <p:strVal val="#ppt_w"/>
                                          </p:val>
                                        </p:tav>
                                      </p:tavLst>
                                    </p:anim>
                                    <p:anim calcmode="lin" valueType="num">
                                      <p:cBhvr>
                                        <p:cTn id="15" dur="1000" fill="hold"/>
                                        <p:tgtEl>
                                          <p:spTgt spid="19459"/>
                                        </p:tgtEl>
                                        <p:attrNameLst>
                                          <p:attrName>ppt_h</p:attrName>
                                        </p:attrNameLst>
                                      </p:cBhvr>
                                      <p:tavLst>
                                        <p:tav tm="0">
                                          <p:val>
                                            <p:fltVal val="0"/>
                                          </p:val>
                                        </p:tav>
                                        <p:tav tm="100000">
                                          <p:val>
                                            <p:strVal val="#ppt_h"/>
                                          </p:val>
                                        </p:tav>
                                      </p:tavLst>
                                    </p:anim>
                                    <p:anim calcmode="lin" valueType="num">
                                      <p:cBhvr>
                                        <p:cTn id="16" dur="1000" fill="hold"/>
                                        <p:tgtEl>
                                          <p:spTgt spid="19459"/>
                                        </p:tgtEl>
                                        <p:attrNameLst>
                                          <p:attrName>ppt_x</p:attrName>
                                        </p:attrNameLst>
                                      </p:cBhvr>
                                      <p:tavLst>
                                        <p:tav tm="0" fmla="#ppt_x+(cos(-2*pi*(1-$))*-#ppt_x-sin(-2*pi*(1-$))*(1-#ppt_y))*(1-$)">
                                          <p:val>
                                            <p:fltVal val="0"/>
                                          </p:val>
                                        </p:tav>
                                        <p:tav tm="100000">
                                          <p:val>
                                            <p:fltVal val="1"/>
                                          </p:val>
                                        </p:tav>
                                      </p:tavLst>
                                    </p:anim>
                                    <p:anim calcmode="lin" valueType="num">
                                      <p:cBhvr>
                                        <p:cTn id="17" dur="1000" fill="hold"/>
                                        <p:tgtEl>
                                          <p:spTgt spid="19459"/>
                                        </p:tgtEl>
                                        <p:attrNameLst>
                                          <p:attrName>ppt_y</p:attrName>
                                        </p:attrNameLst>
                                      </p:cBhvr>
                                      <p:tavLst>
                                        <p:tav tm="0" fmla="#ppt_y+(sin(-2*pi*(1-$))*-#ppt_x+cos(-2*pi*(1-$))*(1-#ppt_y))*(1-$)">
                                          <p:val>
                                            <p:fltVal val="0"/>
                                          </p:val>
                                        </p:tav>
                                        <p:tav tm="100000">
                                          <p:val>
                                            <p:fltVal val="1"/>
                                          </p:val>
                                        </p:tav>
                                      </p:tavLst>
                                    </p:anim>
                                  </p:childTnLst>
                                </p:cTn>
                              </p:par>
                            </p:childTnLst>
                          </p:cTn>
                        </p:par>
                        <p:par>
                          <p:cTn id="18" fill="hold" nodeType="afterGroup">
                            <p:stCondLst>
                              <p:cond delay="2000"/>
                            </p:stCondLst>
                            <p:childTnLst>
                              <p:par>
                                <p:cTn id="19" presetID="17" presetClass="entr" presetSubtype="10" fill="hold" nodeType="afterEffect">
                                  <p:stCondLst>
                                    <p:cond delay="0"/>
                                  </p:stCondLst>
                                  <p:childTnLst>
                                    <p:set>
                                      <p:cBhvr>
                                        <p:cTn id="20" dur="1" fill="hold">
                                          <p:stCondLst>
                                            <p:cond delay="0"/>
                                          </p:stCondLst>
                                        </p:cTn>
                                        <p:tgtEl>
                                          <p:spTgt spid="19458"/>
                                        </p:tgtEl>
                                        <p:attrNameLst>
                                          <p:attrName>style.visibility</p:attrName>
                                        </p:attrNameLst>
                                      </p:cBhvr>
                                      <p:to>
                                        <p:strVal val="visible"/>
                                      </p:to>
                                    </p:set>
                                    <p:anim calcmode="lin" valueType="num">
                                      <p:cBhvr>
                                        <p:cTn id="21" dur="500" fill="hold"/>
                                        <p:tgtEl>
                                          <p:spTgt spid="19458"/>
                                        </p:tgtEl>
                                        <p:attrNameLst>
                                          <p:attrName>ppt_w</p:attrName>
                                        </p:attrNameLst>
                                      </p:cBhvr>
                                      <p:tavLst>
                                        <p:tav tm="0">
                                          <p:val>
                                            <p:fltVal val="0"/>
                                          </p:val>
                                        </p:tav>
                                        <p:tav tm="100000">
                                          <p:val>
                                            <p:strVal val="#ppt_w"/>
                                          </p:val>
                                        </p:tav>
                                      </p:tavLst>
                                    </p:anim>
                                    <p:anim calcmode="lin" valueType="num">
                                      <p:cBhvr>
                                        <p:cTn id="22" dur="500" fill="hold"/>
                                        <p:tgtEl>
                                          <p:spTgt spid="1945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1" name="Rectangle 1">
            <a:extLst>
              <a:ext uri="{FF2B5EF4-FFF2-40B4-BE49-F238E27FC236}">
                <a16:creationId xmlns:a16="http://schemas.microsoft.com/office/drawing/2014/main" id="{918B592F-7F67-4168-93F9-741C12E3055E}"/>
              </a:ext>
            </a:extLst>
          </p:cNvPr>
          <p:cNvSpPr>
            <a:spLocks noGrp="1" noChangeArrowheads="1"/>
          </p:cNvSpPr>
          <p:nvPr>
            <p:ph type="title"/>
          </p:nvPr>
        </p:nvSpPr>
        <p:spPr>
          <a:xfrm>
            <a:off x="457200" y="319088"/>
            <a:ext cx="7239000" cy="1144587"/>
          </a:xfrm>
        </p:spPr>
        <p:txBody>
          <a:bodyPr/>
          <a:lstStyle/>
          <a:p>
            <a:pPr algn="ctr" defTabSz="914400" eaLnBrk="1"/>
            <a:r>
              <a:rPr lang="en-US" altLang="en-US" sz="3800" b="1">
                <a:solidFill>
                  <a:srgbClr val="B83D68"/>
                </a:solidFill>
              </a:rPr>
              <a:t>Homework Folders</a:t>
            </a:r>
            <a:endParaRPr lang="en-US" altLang="en-US"/>
          </a:p>
        </p:txBody>
      </p:sp>
      <p:sp>
        <p:nvSpPr>
          <p:cNvPr id="20482" name="Rectangle 2">
            <a:extLst>
              <a:ext uri="{FF2B5EF4-FFF2-40B4-BE49-F238E27FC236}">
                <a16:creationId xmlns:a16="http://schemas.microsoft.com/office/drawing/2014/main" id="{F701A638-7F65-4753-9BD2-59FE659C9AF4}"/>
              </a:ext>
            </a:extLst>
          </p:cNvPr>
          <p:cNvSpPr>
            <a:spLocks noGrp="1" noChangeArrowheads="1"/>
          </p:cNvSpPr>
          <p:nvPr>
            <p:ph type="body" idx="1"/>
          </p:nvPr>
        </p:nvSpPr>
        <p:spPr>
          <a:xfrm>
            <a:off x="457200" y="2133600"/>
            <a:ext cx="7239000" cy="4181475"/>
          </a:xfrm>
        </p:spPr>
        <p:txBody>
          <a:bodyPr/>
          <a:lstStyle/>
          <a:p>
            <a:pPr marL="229870" indent="-229870" algn="l" eaLnBrk="1">
              <a:lnSpc>
                <a:spcPct val="90000"/>
              </a:lnSpc>
              <a:spcBef>
                <a:spcPts val="600"/>
              </a:spcBef>
              <a:buClr>
                <a:srgbClr val="B13F9A"/>
              </a:buClr>
              <a:buSzPct val="73000"/>
              <a:buFont typeface="Wingdings 2" panose="05020102010507070707" pitchFamily="18" charset="2"/>
              <a:buChar char="•"/>
            </a:pPr>
            <a:r>
              <a:rPr lang="en-US" altLang="en-US" sz="2200" dirty="0">
                <a:solidFill>
                  <a:srgbClr val="000000"/>
                </a:solidFill>
                <a:latin typeface="Helvetica"/>
                <a:sym typeface="Helvetica" panose="020B0604020202020204" pitchFamily="34" charset="0"/>
              </a:rPr>
              <a:t>Weekly assignments include a reading log, spelling word study activities and math practice.  </a:t>
            </a:r>
            <a:endParaRPr lang="en-US" dirty="0">
              <a:latin typeface="Helvetica"/>
            </a:endParaRPr>
          </a:p>
          <a:p>
            <a:pPr marL="229870" indent="-229870" algn="l" eaLnBrk="1">
              <a:lnSpc>
                <a:spcPct val="90000"/>
              </a:lnSpc>
              <a:spcBef>
                <a:spcPts val="600"/>
              </a:spcBef>
              <a:buClr>
                <a:srgbClr val="B13F9A"/>
              </a:buClr>
              <a:buSzPct val="73000"/>
              <a:buFont typeface="Wingdings 2" panose="05020102010507070707" pitchFamily="18" charset="2"/>
              <a:buChar char="•"/>
            </a:pPr>
            <a:r>
              <a:rPr lang="en-US" altLang="en-US" sz="2200" dirty="0">
                <a:solidFill>
                  <a:srgbClr val="000000"/>
                </a:solidFill>
                <a:latin typeface="Helvetica"/>
                <a:sym typeface="Helvetica" panose="020B0604020202020204" pitchFamily="34" charset="0"/>
              </a:rPr>
              <a:t>We have a monthly Homework Menu of </a:t>
            </a:r>
            <a:r>
              <a:rPr lang="en-US" altLang="en-US" sz="2200" u="sng" dirty="0">
                <a:solidFill>
                  <a:srgbClr val="000000"/>
                </a:solidFill>
                <a:latin typeface="Helvetica"/>
                <a:sym typeface="Helvetica" panose="020B0604020202020204" pitchFamily="34" charset="0"/>
              </a:rPr>
              <a:t>optional</a:t>
            </a:r>
            <a:r>
              <a:rPr lang="en-US" altLang="en-US" sz="2200" dirty="0">
                <a:solidFill>
                  <a:srgbClr val="000000"/>
                </a:solidFill>
                <a:latin typeface="Helvetica"/>
                <a:sym typeface="Helvetica" panose="020B0604020202020204" pitchFamily="34" charset="0"/>
              </a:rPr>
              <a:t> activities for kids who need more.</a:t>
            </a:r>
            <a:endParaRPr lang="en-US" altLang="en-US" sz="2200" dirty="0">
              <a:solidFill>
                <a:srgbClr val="000000"/>
              </a:solidFill>
              <a:latin typeface="Helvetica"/>
              <a:cs typeface="Helvetica"/>
            </a:endParaRPr>
          </a:p>
          <a:p>
            <a:pPr marL="229870" indent="-229870" algn="l" eaLnBrk="1">
              <a:lnSpc>
                <a:spcPct val="90000"/>
              </a:lnSpc>
              <a:spcBef>
                <a:spcPts val="600"/>
              </a:spcBef>
              <a:buClr>
                <a:srgbClr val="B13F9A"/>
              </a:buClr>
              <a:buSzPct val="73000"/>
              <a:buFont typeface="Wingdings 2" panose="05020102010507070707" pitchFamily="18" charset="2"/>
              <a:buChar char="•"/>
            </a:pPr>
            <a:r>
              <a:rPr lang="en-US" altLang="en-US" sz="2200" dirty="0">
                <a:solidFill>
                  <a:srgbClr val="000000"/>
                </a:solidFill>
                <a:latin typeface="Helvetica"/>
                <a:sym typeface="Helvetica" panose="020B0604020202020204" pitchFamily="34" charset="0"/>
              </a:rPr>
              <a:t>Online homework options will include RAZ Kids, IXL and the Wonders app.</a:t>
            </a:r>
            <a:endParaRPr lang="en-US" altLang="en-US" sz="2200" dirty="0">
              <a:solidFill>
                <a:srgbClr val="000000"/>
              </a:solidFill>
              <a:latin typeface="Helvetica"/>
              <a:cs typeface="Helvetica"/>
              <a:sym typeface="Helvetica" panose="020B0604020202020204" pitchFamily="34" charset="0"/>
            </a:endParaRPr>
          </a:p>
          <a:p>
            <a:pPr marL="229870" indent="-229870" algn="l">
              <a:lnSpc>
                <a:spcPct val="90000"/>
              </a:lnSpc>
              <a:spcBef>
                <a:spcPts val="600"/>
              </a:spcBef>
              <a:buClr>
                <a:srgbClr val="B13F9A"/>
              </a:buClr>
              <a:buSzPct val="73000"/>
              <a:buFont typeface="Wingdings 2" panose="05020102010507070707" pitchFamily="18" charset="2"/>
              <a:buChar char="•"/>
            </a:pPr>
            <a:r>
              <a:rPr lang="en-US" altLang="en-US" sz="2200" dirty="0">
                <a:solidFill>
                  <a:srgbClr val="000000"/>
                </a:solidFill>
                <a:latin typeface="Helvetica"/>
                <a:sym typeface="Helvetica" panose="020B0604020202020204" pitchFamily="34" charset="0"/>
              </a:rPr>
              <a:t>Check folders frequently for additional assignments, notes from me.</a:t>
            </a:r>
            <a:endParaRPr lang="en-US" altLang="en-US" sz="2200">
              <a:solidFill>
                <a:srgbClr val="000000"/>
              </a:solidFill>
              <a:latin typeface="Helvetica"/>
              <a:cs typeface="Helvetica"/>
            </a:endParaRPr>
          </a:p>
          <a:p>
            <a:pPr marL="229870" indent="-229870" algn="l" eaLnBrk="1">
              <a:lnSpc>
                <a:spcPct val="90000"/>
              </a:lnSpc>
              <a:spcBef>
                <a:spcPts val="600"/>
              </a:spcBef>
              <a:buClr>
                <a:srgbClr val="B13F9A"/>
              </a:buClr>
              <a:buSzPct val="73000"/>
              <a:buFont typeface="Wingdings 2" panose="05020102010507070707" pitchFamily="18" charset="2"/>
              <a:buChar char="•"/>
            </a:pPr>
            <a:r>
              <a:rPr lang="en-US" altLang="en-US" sz="2200" dirty="0">
                <a:solidFill>
                  <a:srgbClr val="000000"/>
                </a:solidFill>
                <a:latin typeface="Helvetica"/>
                <a:sym typeface="Helvetica" panose="020B0604020202020204" pitchFamily="34" charset="0"/>
              </a:rPr>
              <a:t>Bring folders to school EVERY day.</a:t>
            </a:r>
            <a:endParaRPr lang="en-US" altLang="en-US" sz="2200" dirty="0">
              <a:solidFill>
                <a:srgbClr val="000000"/>
              </a:solidFill>
              <a:latin typeface="Helvetica"/>
              <a:cs typeface="Helvetica"/>
            </a:endParaRPr>
          </a:p>
          <a:p>
            <a:pPr marL="229870" indent="-229870" algn="l" eaLnBrk="1">
              <a:lnSpc>
                <a:spcPct val="90000"/>
              </a:lnSpc>
              <a:spcBef>
                <a:spcPts val="600"/>
              </a:spcBef>
              <a:buClr>
                <a:srgbClr val="B13F9A"/>
              </a:buClr>
              <a:buSzPct val="73000"/>
              <a:buFont typeface="Wingdings 2" panose="05020102010507070707" pitchFamily="18" charset="2"/>
              <a:buChar char="•"/>
            </a:pPr>
            <a:r>
              <a:rPr lang="en-US" altLang="en-US" sz="2200" dirty="0">
                <a:solidFill>
                  <a:srgbClr val="000000"/>
                </a:solidFill>
                <a:latin typeface="Helvetica" panose="020B0604020202020204" pitchFamily="34" charset="0"/>
                <a:sym typeface="Helvetica" panose="020B0604020202020204" pitchFamily="34" charset="0"/>
              </a:rPr>
              <a:t>Clean out old material from folders each week. </a:t>
            </a:r>
            <a:endParaRPr lang="en-US" altLang="en-US" sz="2200" dirty="0">
              <a:solidFill>
                <a:srgbClr val="000000"/>
              </a:solidFill>
              <a:latin typeface="Helvetica" panose="020B0604020202020204" pitchFamily="34" charset="0"/>
              <a:cs typeface="Helvetica"/>
            </a:endParaRPr>
          </a:p>
        </p:txBody>
      </p:sp>
    </p:spTree>
  </p:cSld>
  <p:clrMapOvr>
    <a:masterClrMapping/>
  </p:clrMapOvr>
  <p:transition>
    <p:push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fill="hold" grpId="0" nodeType="afterEffect">
                                  <p:stCondLst>
                                    <p:cond delay="0"/>
                                  </p:stCondLst>
                                  <p:iterate type="lt">
                                    <p:tmPct val="100000"/>
                                  </p:iterate>
                                  <p:childTnLst>
                                    <p:set>
                                      <p:cBhvr>
                                        <p:cTn id="6" dur="1" fill="hold">
                                          <p:stCondLst>
                                            <p:cond delay="0"/>
                                          </p:stCondLst>
                                        </p:cTn>
                                        <p:tgtEl>
                                          <p:spTgt spid="20481"/>
                                        </p:tgtEl>
                                        <p:attrNameLst>
                                          <p:attrName>style.visibility</p:attrName>
                                        </p:attrNameLst>
                                      </p:cBhvr>
                                      <p:to>
                                        <p:strVal val="visible"/>
                                      </p:to>
                                    </p:set>
                                    <p:anim calcmode="lin" valueType="num">
                                      <p:cBhvr additive="base">
                                        <p:cTn id="7" dur="75" fill="hold"/>
                                        <p:tgtEl>
                                          <p:spTgt spid="20481"/>
                                        </p:tgtEl>
                                        <p:attrNameLst>
                                          <p:attrName>ppt_x</p:attrName>
                                        </p:attrNameLst>
                                      </p:cBhvr>
                                      <p:tavLst>
                                        <p:tav tm="0">
                                          <p:val>
                                            <p:strVal val="#ppt_x"/>
                                          </p:val>
                                        </p:tav>
                                        <p:tav tm="100000">
                                          <p:val>
                                            <p:strVal val="#ppt_x"/>
                                          </p:val>
                                        </p:tav>
                                      </p:tavLst>
                                    </p:anim>
                                    <p:anim calcmode="lin" valueType="num">
                                      <p:cBhvr additive="base">
                                        <p:cTn id="8" dur="75" fill="hold"/>
                                        <p:tgtEl>
                                          <p:spTgt spid="20481"/>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0482">
                                            <p:txEl>
                                              <p:pRg st="0" end="0"/>
                                            </p:txEl>
                                          </p:spTgt>
                                        </p:tgtEl>
                                        <p:attrNameLst>
                                          <p:attrName>style.visibility</p:attrName>
                                        </p:attrNameLst>
                                      </p:cBhvr>
                                      <p:to>
                                        <p:strVal val="visible"/>
                                      </p:to>
                                    </p:set>
                                    <p:anim calcmode="lin" valueType="num">
                                      <p:cBhvr additive="base">
                                        <p:cTn id="13" dur="500" fill="hold"/>
                                        <p:tgtEl>
                                          <p:spTgt spid="20482">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048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0482">
                                            <p:txEl>
                                              <p:pRg st="1" end="1"/>
                                            </p:txEl>
                                          </p:spTgt>
                                        </p:tgtEl>
                                        <p:attrNameLst>
                                          <p:attrName>style.visibility</p:attrName>
                                        </p:attrNameLst>
                                      </p:cBhvr>
                                      <p:to>
                                        <p:strVal val="visible"/>
                                      </p:to>
                                    </p:set>
                                    <p:anim calcmode="lin" valueType="num">
                                      <p:cBhvr additive="base">
                                        <p:cTn id="19" dur="500" fill="hold"/>
                                        <p:tgtEl>
                                          <p:spTgt spid="20482">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0482">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0482">
                                            <p:txEl>
                                              <p:pRg st="2" end="2"/>
                                            </p:txEl>
                                          </p:spTgt>
                                        </p:tgtEl>
                                        <p:attrNameLst>
                                          <p:attrName>style.visibility</p:attrName>
                                        </p:attrNameLst>
                                      </p:cBhvr>
                                      <p:to>
                                        <p:strVal val="visible"/>
                                      </p:to>
                                    </p:set>
                                    <p:anim calcmode="lin" valueType="num">
                                      <p:cBhvr additive="base">
                                        <p:cTn id="25" dur="500" fill="hold"/>
                                        <p:tgtEl>
                                          <p:spTgt spid="20482">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0482">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0482">
                                            <p:txEl>
                                              <p:pRg st="3" end="3"/>
                                            </p:txEl>
                                          </p:spTgt>
                                        </p:tgtEl>
                                        <p:attrNameLst>
                                          <p:attrName>style.visibility</p:attrName>
                                        </p:attrNameLst>
                                      </p:cBhvr>
                                      <p:to>
                                        <p:strVal val="visible"/>
                                      </p:to>
                                    </p:set>
                                    <p:anim calcmode="lin" valueType="num">
                                      <p:cBhvr additive="base">
                                        <p:cTn id="31" dur="500" fill="hold"/>
                                        <p:tgtEl>
                                          <p:spTgt spid="20482">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0482">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0482">
                                            <p:txEl>
                                              <p:pRg st="4" end="4"/>
                                            </p:txEl>
                                          </p:spTgt>
                                        </p:tgtEl>
                                        <p:attrNameLst>
                                          <p:attrName>style.visibility</p:attrName>
                                        </p:attrNameLst>
                                      </p:cBhvr>
                                      <p:to>
                                        <p:strVal val="visible"/>
                                      </p:to>
                                    </p:set>
                                    <p:anim calcmode="lin" valueType="num">
                                      <p:cBhvr additive="base">
                                        <p:cTn id="37" dur="500" fill="hold"/>
                                        <p:tgtEl>
                                          <p:spTgt spid="20482">
                                            <p:txEl>
                                              <p:pRg st="4" end="4"/>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20482">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20482">
                                            <p:txEl>
                                              <p:pRg st="5" end="5"/>
                                            </p:txEl>
                                          </p:spTgt>
                                        </p:tgtEl>
                                        <p:attrNameLst>
                                          <p:attrName>style.visibility</p:attrName>
                                        </p:attrNameLst>
                                      </p:cBhvr>
                                      <p:to>
                                        <p:strVal val="visible"/>
                                      </p:to>
                                    </p:set>
                                    <p:anim calcmode="lin" valueType="num">
                                      <p:cBhvr additive="base">
                                        <p:cTn id="43" dur="500" fill="hold"/>
                                        <p:tgtEl>
                                          <p:spTgt spid="20482">
                                            <p:txEl>
                                              <p:pRg st="5" end="5"/>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20482">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1" grpId="0" autoUpdateAnimBg="0"/>
      <p:bldP spid="20482" grpId="0" build="p"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49" name="Picture 1" descr="image.png">
            <a:extLst>
              <a:ext uri="{FF2B5EF4-FFF2-40B4-BE49-F238E27FC236}">
                <a16:creationId xmlns:a16="http://schemas.microsoft.com/office/drawing/2014/main" id="{692DD20A-8AB3-4C3A-98CE-4CF424D1BCB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0850" y="317500"/>
            <a:ext cx="7254875" cy="1150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4819" name="Picture 2" descr="MPj04390350000[1].jpg">
            <a:extLst>
              <a:ext uri="{FF2B5EF4-FFF2-40B4-BE49-F238E27FC236}">
                <a16:creationId xmlns:a16="http://schemas.microsoft.com/office/drawing/2014/main" id="{04A07821-1815-46B0-9D29-4CFD8DE63D0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600200"/>
            <a:ext cx="7696200" cy="48466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7651" name="AutoShape 3">
            <a:extLst>
              <a:ext uri="{FF2B5EF4-FFF2-40B4-BE49-F238E27FC236}">
                <a16:creationId xmlns:a16="http://schemas.microsoft.com/office/drawing/2014/main" id="{04C4B29B-08F8-4C08-9D99-558830B99545}"/>
              </a:ext>
            </a:extLst>
          </p:cNvPr>
          <p:cNvSpPr>
            <a:spLocks/>
          </p:cNvSpPr>
          <p:nvPr/>
        </p:nvSpPr>
        <p:spPr bwMode="auto">
          <a:xfrm>
            <a:off x="989013" y="1828800"/>
            <a:ext cx="6173787" cy="5491163"/>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50800" tIns="50800" rIns="50800" bIns="50800"/>
          <a:lstStyle>
            <a:lvl1pPr>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1pPr>
            <a:lvl2pPr marL="742950" indent="-285750">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2pPr>
            <a:lvl3pPr marL="1143000" indent="-228600">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3pPr>
            <a:lvl4pPr marL="1600200" indent="-228600">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4pPr>
            <a:lvl5pPr marL="2057400" indent="-228600">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5pPr>
            <a:lvl6pPr marL="2514600" indent="-228600" eaLnBrk="0" fontAlgn="base" hangingPunct="0">
              <a:spcBef>
                <a:spcPct val="0"/>
              </a:spcBef>
              <a:spcAft>
                <a:spcPct val="0"/>
              </a:spcAft>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6pPr>
            <a:lvl7pPr marL="2971800" indent="-228600" eaLnBrk="0" fontAlgn="base" hangingPunct="0">
              <a:spcBef>
                <a:spcPct val="0"/>
              </a:spcBef>
              <a:spcAft>
                <a:spcPct val="0"/>
              </a:spcAft>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7pPr>
            <a:lvl8pPr marL="3429000" indent="-228600" eaLnBrk="0" fontAlgn="base" hangingPunct="0">
              <a:spcBef>
                <a:spcPct val="0"/>
              </a:spcBef>
              <a:spcAft>
                <a:spcPct val="0"/>
              </a:spcAft>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8pPr>
            <a:lvl9pPr marL="3886200" indent="-228600" eaLnBrk="0" fontAlgn="base" hangingPunct="0">
              <a:spcBef>
                <a:spcPct val="0"/>
              </a:spcBef>
              <a:spcAft>
                <a:spcPct val="0"/>
              </a:spcAft>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9pPr>
          </a:lstStyle>
          <a:p>
            <a:pPr defTabSz="914400" eaLnBrk="1">
              <a:buClr>
                <a:srgbClr val="0000CC"/>
              </a:buClr>
              <a:buSzPct val="100000"/>
              <a:buFont typeface="ArialMT" charset="0"/>
              <a:buChar char="•"/>
            </a:pPr>
            <a:r>
              <a:rPr lang="en-US" altLang="en-US" sz="2800">
                <a:solidFill>
                  <a:schemeClr val="tx1"/>
                </a:solidFill>
              </a:rPr>
              <a:t>Each child will have his or her week to be the star  student.</a:t>
            </a:r>
          </a:p>
          <a:p>
            <a:pPr defTabSz="914400" eaLnBrk="1">
              <a:buClr>
                <a:srgbClr val="0000CC"/>
              </a:buClr>
              <a:buSzPct val="100000"/>
              <a:buFont typeface="ArialMT" charset="0"/>
              <a:buChar char="•"/>
            </a:pPr>
            <a:r>
              <a:rPr lang="en-US" altLang="en-US" sz="2800">
                <a:solidFill>
                  <a:schemeClr val="tx1"/>
                </a:solidFill>
              </a:rPr>
              <a:t>This is a special and fun time to get to know everyone. </a:t>
            </a:r>
          </a:p>
          <a:p>
            <a:pPr defTabSz="914400" eaLnBrk="1">
              <a:buClr>
                <a:srgbClr val="0000CC"/>
              </a:buClr>
              <a:buSzPct val="100000"/>
              <a:buFont typeface="ArialMT" charset="0"/>
              <a:buChar char="•"/>
            </a:pPr>
            <a:r>
              <a:rPr lang="en-US" altLang="en-US" sz="2800">
                <a:solidFill>
                  <a:schemeClr val="tx1"/>
                </a:solidFill>
              </a:rPr>
              <a:t>Students may bring 1 item to share each day during the week.</a:t>
            </a:r>
          </a:p>
          <a:p>
            <a:pPr defTabSz="914400" eaLnBrk="1">
              <a:buClr>
                <a:srgbClr val="0000CC"/>
              </a:buClr>
              <a:buSzPct val="100000"/>
              <a:buFont typeface="ArialMT" charset="0"/>
              <a:buChar char="•"/>
            </a:pPr>
            <a:r>
              <a:rPr lang="en-US" altLang="en-US" sz="2800">
                <a:solidFill>
                  <a:schemeClr val="tx1"/>
                </a:solidFill>
              </a:rPr>
              <a:t>They may also bring items for our Estimation Jar.</a:t>
            </a:r>
          </a:p>
          <a:p>
            <a:pPr defTabSz="914400" eaLnBrk="1">
              <a:buClr>
                <a:srgbClr val="0000CC"/>
              </a:buClr>
              <a:buSzPct val="100000"/>
              <a:buFont typeface="ArialMT" charset="0"/>
              <a:buChar char="•"/>
            </a:pPr>
            <a:r>
              <a:rPr lang="en-US" altLang="en-US" sz="2800">
                <a:solidFill>
                  <a:schemeClr val="tx1"/>
                </a:solidFill>
              </a:rPr>
              <a:t>You will get the papers to take home a week before your child is the star.</a:t>
            </a:r>
            <a:endParaRPr lang="en-US" altLang="en-US">
              <a:solidFill>
                <a:schemeClr val="tx1"/>
              </a:solidFill>
            </a:endParaRPr>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nodeType="afterEffect">
                                  <p:stCondLst>
                                    <p:cond delay="0"/>
                                  </p:stCondLst>
                                  <p:childTnLst>
                                    <p:set>
                                      <p:cBhvr>
                                        <p:cTn id="6" dur="1" fill="hold">
                                          <p:stCondLst>
                                            <p:cond delay="0"/>
                                          </p:stCondLst>
                                        </p:cTn>
                                        <p:tgtEl>
                                          <p:spTgt spid="27649"/>
                                        </p:tgtEl>
                                        <p:attrNameLst>
                                          <p:attrName>style.visibility</p:attrName>
                                        </p:attrNameLst>
                                      </p:cBhvr>
                                      <p:to>
                                        <p:strVal val="visible"/>
                                      </p:to>
                                    </p:set>
                                    <p:anim calcmode="lin" valueType="num">
                                      <p:cBhvr>
                                        <p:cTn id="7" dur="1000" fill="hold"/>
                                        <p:tgtEl>
                                          <p:spTgt spid="27649"/>
                                        </p:tgtEl>
                                        <p:attrNameLst>
                                          <p:attrName>ppt_w</p:attrName>
                                        </p:attrNameLst>
                                      </p:cBhvr>
                                      <p:tavLst>
                                        <p:tav tm="0">
                                          <p:val>
                                            <p:fltVal val="0"/>
                                          </p:val>
                                        </p:tav>
                                        <p:tav tm="100000">
                                          <p:val>
                                            <p:strVal val="#ppt_w"/>
                                          </p:val>
                                        </p:tav>
                                      </p:tavLst>
                                    </p:anim>
                                    <p:anim calcmode="lin" valueType="num">
                                      <p:cBhvr>
                                        <p:cTn id="8" dur="1000" fill="hold"/>
                                        <p:tgtEl>
                                          <p:spTgt spid="27649"/>
                                        </p:tgtEl>
                                        <p:attrNameLst>
                                          <p:attrName>ppt_h</p:attrName>
                                        </p:attrNameLst>
                                      </p:cBhvr>
                                      <p:tavLst>
                                        <p:tav tm="0">
                                          <p:val>
                                            <p:fltVal val="0"/>
                                          </p:val>
                                        </p:tav>
                                        <p:tav tm="100000">
                                          <p:val>
                                            <p:strVal val="#ppt_h"/>
                                          </p:val>
                                        </p:tav>
                                      </p:tavLst>
                                    </p:anim>
                                    <p:anim calcmode="lin" valueType="num">
                                      <p:cBhvr>
                                        <p:cTn id="9" dur="1000" fill="hold"/>
                                        <p:tgtEl>
                                          <p:spTgt spid="27649"/>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7649"/>
                                        </p:tgtEl>
                                        <p:attrNameLst>
                                          <p:attrName>ppt_y</p:attrName>
                                        </p:attrNameLst>
                                      </p:cBhvr>
                                      <p:tavLst>
                                        <p:tav tm="0" fmla="#ppt_y+(sin(-2*pi*(1-$))*-#ppt_x+cos(-2*pi*(1-$))*(1-#ppt_y))*(1-$)">
                                          <p:val>
                                            <p:fltVal val="0"/>
                                          </p:val>
                                        </p:tav>
                                        <p:tav tm="100000">
                                          <p:val>
                                            <p:fltVal val="1"/>
                                          </p:val>
                                        </p:tav>
                                      </p:tavLst>
                                    </p:anim>
                                  </p:childTnLst>
                                </p:cTn>
                              </p:par>
                            </p:childTnLst>
                          </p:cTn>
                        </p:par>
                        <p:par>
                          <p:cTn id="11" fill="hold" nodeType="afterGroup">
                            <p:stCondLst>
                              <p:cond delay="1000"/>
                            </p:stCondLst>
                            <p:childTnLst>
                              <p:par>
                                <p:cTn id="12" presetID="23" presetClass="entr" presetSubtype="32" fill="hold" grpId="0" nodeType="afterEffect">
                                  <p:stCondLst>
                                    <p:cond delay="0"/>
                                  </p:stCondLst>
                                  <p:childTnLst>
                                    <p:set>
                                      <p:cBhvr>
                                        <p:cTn id="13" dur="1" fill="hold">
                                          <p:stCondLst>
                                            <p:cond delay="0"/>
                                          </p:stCondLst>
                                        </p:cTn>
                                        <p:tgtEl>
                                          <p:spTgt spid="27651"/>
                                        </p:tgtEl>
                                        <p:attrNameLst>
                                          <p:attrName>style.visibility</p:attrName>
                                        </p:attrNameLst>
                                      </p:cBhvr>
                                      <p:to>
                                        <p:strVal val="visible"/>
                                      </p:to>
                                    </p:set>
                                    <p:anim calcmode="lin" valueType="num">
                                      <p:cBhvr>
                                        <p:cTn id="14" dur="500" fill="hold"/>
                                        <p:tgtEl>
                                          <p:spTgt spid="27651"/>
                                        </p:tgtEl>
                                        <p:attrNameLst>
                                          <p:attrName>ppt_w</p:attrName>
                                        </p:attrNameLst>
                                      </p:cBhvr>
                                      <p:tavLst>
                                        <p:tav tm="0">
                                          <p:val>
                                            <p:strVal val="4*#ppt_w"/>
                                          </p:val>
                                        </p:tav>
                                        <p:tav tm="100000">
                                          <p:val>
                                            <p:strVal val="#ppt_w"/>
                                          </p:val>
                                        </p:tav>
                                      </p:tavLst>
                                    </p:anim>
                                    <p:anim calcmode="lin" valueType="num">
                                      <p:cBhvr>
                                        <p:cTn id="15" dur="500" fill="hold"/>
                                        <p:tgtEl>
                                          <p:spTgt spid="27651"/>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1" grpId="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8673" name="Picture 1" descr="image.png">
            <a:extLst>
              <a:ext uri="{FF2B5EF4-FFF2-40B4-BE49-F238E27FC236}">
                <a16:creationId xmlns:a16="http://schemas.microsoft.com/office/drawing/2014/main" id="{9629EB2D-D733-4BB8-885A-665ABF3E145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0850" y="317500"/>
            <a:ext cx="7254875" cy="1150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8674" name="Rectangle 2">
            <a:extLst>
              <a:ext uri="{FF2B5EF4-FFF2-40B4-BE49-F238E27FC236}">
                <a16:creationId xmlns:a16="http://schemas.microsoft.com/office/drawing/2014/main" id="{AC64FF38-7274-40C4-8280-ED240D201597}"/>
              </a:ext>
            </a:extLst>
          </p:cNvPr>
          <p:cNvSpPr>
            <a:spLocks noGrp="1"/>
          </p:cNvSpPr>
          <p:nvPr>
            <p:ph type="body" idx="1"/>
          </p:nvPr>
        </p:nvSpPr>
        <p:spPr bwMode="auto">
          <a:xfrm>
            <a:off x="457200" y="1609725"/>
            <a:ext cx="7239000" cy="48466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0800" tIns="50800" rIns="50800" bIns="50800" numCol="1" anchor="t" anchorCtr="0" compatLnSpc="1">
            <a:prstTxWarp prst="textNoShape">
              <a:avLst/>
            </a:prstTxWarp>
          </a:bodyPr>
          <a:lstStyle/>
          <a:p>
            <a:pPr marL="258763" indent="-258763" algn="l" eaLnBrk="1">
              <a:spcBef>
                <a:spcPts val="600"/>
              </a:spcBef>
              <a:buClr>
                <a:srgbClr val="B13F9A"/>
              </a:buClr>
              <a:buSzPct val="73000"/>
              <a:buFont typeface="Wingdings 2" panose="05020102010507070707" pitchFamily="18" charset="2"/>
              <a:buChar char="•"/>
            </a:pPr>
            <a:r>
              <a:rPr lang="en-US" altLang="en-US" sz="2400">
                <a:solidFill>
                  <a:srgbClr val="000000"/>
                </a:solidFill>
              </a:rPr>
              <a:t>Each week your child will need to do an oral language sharing assignment.</a:t>
            </a:r>
          </a:p>
          <a:p>
            <a:pPr marL="258763" indent="-258763" algn="l" eaLnBrk="1">
              <a:spcBef>
                <a:spcPts val="600"/>
              </a:spcBef>
              <a:buClr>
                <a:srgbClr val="B13F9A"/>
              </a:buClr>
              <a:buSzPct val="73000"/>
              <a:buFont typeface="Wingdings 2" panose="05020102010507070707" pitchFamily="18" charset="2"/>
              <a:buChar char="•"/>
            </a:pPr>
            <a:r>
              <a:rPr lang="en-US" altLang="en-US" sz="2400">
                <a:solidFill>
                  <a:srgbClr val="000000"/>
                </a:solidFill>
              </a:rPr>
              <a:t>The presentation may not be more than 2 minutes long.</a:t>
            </a:r>
          </a:p>
          <a:p>
            <a:pPr marL="258763" indent="-258763" algn="l" eaLnBrk="1">
              <a:spcBef>
                <a:spcPts val="600"/>
              </a:spcBef>
              <a:buClr>
                <a:srgbClr val="B13F9A"/>
              </a:buClr>
              <a:buSzPct val="73000"/>
              <a:buFont typeface="Wingdings 2" panose="05020102010507070707" pitchFamily="18" charset="2"/>
              <a:buChar char="•"/>
            </a:pPr>
            <a:r>
              <a:rPr lang="en-US" altLang="en-US" sz="2400">
                <a:solidFill>
                  <a:srgbClr val="000000"/>
                </a:solidFill>
              </a:rPr>
              <a:t>It is essential that your child prepares for this at home. </a:t>
            </a:r>
          </a:p>
          <a:p>
            <a:pPr marL="258763" indent="-258763" algn="l" eaLnBrk="1">
              <a:spcBef>
                <a:spcPts val="600"/>
              </a:spcBef>
              <a:buClr>
                <a:srgbClr val="B13F9A"/>
              </a:buClr>
              <a:buSzPct val="73000"/>
              <a:buFont typeface="Wingdings 2" panose="05020102010507070707" pitchFamily="18" charset="2"/>
              <a:buChar char="•"/>
            </a:pPr>
            <a:r>
              <a:rPr lang="en-US" altLang="en-US" sz="2400">
                <a:solidFill>
                  <a:srgbClr val="000000"/>
                </a:solidFill>
              </a:rPr>
              <a:t>Note cards with small pictures or phrases can be helpful IF your child can read them!</a:t>
            </a:r>
          </a:p>
          <a:p>
            <a:pPr marL="258763" indent="-258763" algn="l" eaLnBrk="1">
              <a:spcBef>
                <a:spcPts val="600"/>
              </a:spcBef>
              <a:buClr>
                <a:srgbClr val="B13F9A"/>
              </a:buClr>
              <a:buSzPct val="73000"/>
              <a:buFont typeface="Wingdings 2" panose="05020102010507070707" pitchFamily="18" charset="2"/>
              <a:buChar char="•"/>
            </a:pPr>
            <a:r>
              <a:rPr lang="en-US" altLang="en-US" sz="2400">
                <a:solidFill>
                  <a:srgbClr val="000000"/>
                </a:solidFill>
              </a:rPr>
              <a:t>Please practice:</a:t>
            </a:r>
          </a:p>
          <a:p>
            <a:pPr marL="508000" lvl="1" indent="-215900" algn="l" eaLnBrk="1">
              <a:spcBef>
                <a:spcPts val="500"/>
              </a:spcBef>
              <a:buClr>
                <a:srgbClr val="F9B639"/>
              </a:buClr>
              <a:buSzPct val="80000"/>
              <a:buFont typeface="Wingdings 2" panose="05020102010507070707" pitchFamily="18" charset="2"/>
              <a:buChar char="•"/>
            </a:pPr>
            <a:r>
              <a:rPr lang="en-US" altLang="en-US" sz="2100">
                <a:solidFill>
                  <a:srgbClr val="6C6C6C"/>
                </a:solidFill>
              </a:rPr>
              <a:t> Speaking loud and clear</a:t>
            </a:r>
          </a:p>
          <a:p>
            <a:pPr marL="508000" lvl="1" indent="-215900" algn="l" eaLnBrk="1">
              <a:spcBef>
                <a:spcPts val="500"/>
              </a:spcBef>
              <a:buClr>
                <a:srgbClr val="F9B639"/>
              </a:buClr>
              <a:buSzPct val="80000"/>
              <a:buFont typeface="Wingdings 2" panose="05020102010507070707" pitchFamily="18" charset="2"/>
              <a:buChar char="•"/>
            </a:pPr>
            <a:r>
              <a:rPr lang="en-US" altLang="en-US" sz="2100">
                <a:solidFill>
                  <a:srgbClr val="6C6C6C"/>
                </a:solidFill>
              </a:rPr>
              <a:t>Standing up straight</a:t>
            </a:r>
          </a:p>
          <a:p>
            <a:pPr marL="508000" lvl="1" indent="-215900" algn="l" eaLnBrk="1">
              <a:spcBef>
                <a:spcPts val="500"/>
              </a:spcBef>
              <a:buClr>
                <a:srgbClr val="F9B639"/>
              </a:buClr>
              <a:buSzPct val="80000"/>
              <a:buFont typeface="Wingdings 2" panose="05020102010507070707" pitchFamily="18" charset="2"/>
              <a:buChar char="•"/>
            </a:pPr>
            <a:r>
              <a:rPr lang="en-US" altLang="en-US" sz="2100">
                <a:solidFill>
                  <a:srgbClr val="6C6C6C"/>
                </a:solidFill>
              </a:rPr>
              <a:t>Making eye contact </a:t>
            </a:r>
            <a:endParaRPr lang="en-US" altLang="en-US"/>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nodeType="afterEffect">
                                  <p:stCondLst>
                                    <p:cond delay="0"/>
                                  </p:stCondLst>
                                  <p:childTnLst>
                                    <p:set>
                                      <p:cBhvr>
                                        <p:cTn id="6" dur="1" fill="hold">
                                          <p:stCondLst>
                                            <p:cond delay="0"/>
                                          </p:stCondLst>
                                        </p:cTn>
                                        <p:tgtEl>
                                          <p:spTgt spid="28673"/>
                                        </p:tgtEl>
                                        <p:attrNameLst>
                                          <p:attrName>style.visibility</p:attrName>
                                        </p:attrNameLst>
                                      </p:cBhvr>
                                      <p:to>
                                        <p:strVal val="visible"/>
                                      </p:to>
                                    </p:set>
                                    <p:anim calcmode="lin" valueType="num">
                                      <p:cBhvr>
                                        <p:cTn id="7" dur="1000" fill="hold"/>
                                        <p:tgtEl>
                                          <p:spTgt spid="28673"/>
                                        </p:tgtEl>
                                        <p:attrNameLst>
                                          <p:attrName>ppt_w</p:attrName>
                                        </p:attrNameLst>
                                      </p:cBhvr>
                                      <p:tavLst>
                                        <p:tav tm="0">
                                          <p:val>
                                            <p:fltVal val="0"/>
                                          </p:val>
                                        </p:tav>
                                        <p:tav tm="100000">
                                          <p:val>
                                            <p:strVal val="#ppt_w"/>
                                          </p:val>
                                        </p:tav>
                                      </p:tavLst>
                                    </p:anim>
                                    <p:anim calcmode="lin" valueType="num">
                                      <p:cBhvr>
                                        <p:cTn id="8" dur="1000" fill="hold"/>
                                        <p:tgtEl>
                                          <p:spTgt spid="28673"/>
                                        </p:tgtEl>
                                        <p:attrNameLst>
                                          <p:attrName>ppt_h</p:attrName>
                                        </p:attrNameLst>
                                      </p:cBhvr>
                                      <p:tavLst>
                                        <p:tav tm="0">
                                          <p:val>
                                            <p:fltVal val="0"/>
                                          </p:val>
                                        </p:tav>
                                        <p:tav tm="100000">
                                          <p:val>
                                            <p:strVal val="#ppt_h"/>
                                          </p:val>
                                        </p:tav>
                                      </p:tavLst>
                                    </p:anim>
                                    <p:anim calcmode="lin" valueType="num">
                                      <p:cBhvr>
                                        <p:cTn id="9" dur="1000" fill="hold"/>
                                        <p:tgtEl>
                                          <p:spTgt spid="28673"/>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8673"/>
                                        </p:tgtEl>
                                        <p:attrNameLst>
                                          <p:attrName>ppt_y</p:attrName>
                                        </p:attrNameLst>
                                      </p:cBhvr>
                                      <p:tavLst>
                                        <p:tav tm="0" fmla="#ppt_y+(sin(-2*pi*(1-$))*-#ppt_x+cos(-2*pi*(1-$))*(1-#ppt_y))*(1-$)">
                                          <p:val>
                                            <p:fltVal val="0"/>
                                          </p:val>
                                        </p:tav>
                                        <p:tav tm="100000">
                                          <p:val>
                                            <p:fltVal val="1"/>
                                          </p:val>
                                        </p:tav>
                                      </p:tavLst>
                                    </p:anim>
                                  </p:childTnLst>
                                </p:cTn>
                              </p:par>
                            </p:childTnLst>
                          </p:cTn>
                        </p:par>
                        <p:par>
                          <p:cTn id="11" fill="hold" nodeType="afterGroup">
                            <p:stCondLst>
                              <p:cond delay="1000"/>
                            </p:stCondLst>
                            <p:childTnLst>
                              <p:par>
                                <p:cTn id="12" presetID="15" presetClass="entr" presetSubtype="0" fill="hold" grpId="0" nodeType="afterEffect">
                                  <p:stCondLst>
                                    <p:cond delay="0"/>
                                  </p:stCondLst>
                                  <p:childTnLst>
                                    <p:set>
                                      <p:cBhvr>
                                        <p:cTn id="13" dur="1" fill="hold">
                                          <p:stCondLst>
                                            <p:cond delay="0"/>
                                          </p:stCondLst>
                                        </p:cTn>
                                        <p:tgtEl>
                                          <p:spTgt spid="28674">
                                            <p:txEl>
                                              <p:pRg st="0" end="0"/>
                                            </p:txEl>
                                          </p:spTgt>
                                        </p:tgtEl>
                                        <p:attrNameLst>
                                          <p:attrName>style.visibility</p:attrName>
                                        </p:attrNameLst>
                                      </p:cBhvr>
                                      <p:to>
                                        <p:strVal val="visible"/>
                                      </p:to>
                                    </p:set>
                                    <p:anim calcmode="lin" valueType="num">
                                      <p:cBhvr>
                                        <p:cTn id="14" dur="1000" fill="hold"/>
                                        <p:tgtEl>
                                          <p:spTgt spid="28674">
                                            <p:txEl>
                                              <p:pRg st="0" end="0"/>
                                            </p:txEl>
                                          </p:spTgt>
                                        </p:tgtEl>
                                        <p:attrNameLst>
                                          <p:attrName>ppt_w</p:attrName>
                                        </p:attrNameLst>
                                      </p:cBhvr>
                                      <p:tavLst>
                                        <p:tav tm="0">
                                          <p:val>
                                            <p:fltVal val="0"/>
                                          </p:val>
                                        </p:tav>
                                        <p:tav tm="100000">
                                          <p:val>
                                            <p:strVal val="#ppt_w"/>
                                          </p:val>
                                        </p:tav>
                                      </p:tavLst>
                                    </p:anim>
                                    <p:anim calcmode="lin" valueType="num">
                                      <p:cBhvr>
                                        <p:cTn id="15" dur="1000" fill="hold"/>
                                        <p:tgtEl>
                                          <p:spTgt spid="28674">
                                            <p:txEl>
                                              <p:pRg st="0" end="0"/>
                                            </p:txEl>
                                          </p:spTgt>
                                        </p:tgtEl>
                                        <p:attrNameLst>
                                          <p:attrName>ppt_h</p:attrName>
                                        </p:attrNameLst>
                                      </p:cBhvr>
                                      <p:tavLst>
                                        <p:tav tm="0">
                                          <p:val>
                                            <p:fltVal val="0"/>
                                          </p:val>
                                        </p:tav>
                                        <p:tav tm="100000">
                                          <p:val>
                                            <p:strVal val="#ppt_h"/>
                                          </p:val>
                                        </p:tav>
                                      </p:tavLst>
                                    </p:anim>
                                    <p:anim calcmode="lin" valueType="num">
                                      <p:cBhvr>
                                        <p:cTn id="16" dur="1000" fill="hold"/>
                                        <p:tgtEl>
                                          <p:spTgt spid="28674">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7" dur="1000" fill="hold"/>
                                        <p:tgtEl>
                                          <p:spTgt spid="28674">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par>
                          <p:cTn id="18" fill="hold" nodeType="afterGroup">
                            <p:stCondLst>
                              <p:cond delay="2000"/>
                            </p:stCondLst>
                            <p:childTnLst>
                              <p:par>
                                <p:cTn id="19" presetID="15" presetClass="entr" presetSubtype="0" fill="hold" grpId="0" nodeType="afterEffect">
                                  <p:stCondLst>
                                    <p:cond delay="0"/>
                                  </p:stCondLst>
                                  <p:childTnLst>
                                    <p:set>
                                      <p:cBhvr>
                                        <p:cTn id="20" dur="1" fill="hold">
                                          <p:stCondLst>
                                            <p:cond delay="0"/>
                                          </p:stCondLst>
                                        </p:cTn>
                                        <p:tgtEl>
                                          <p:spTgt spid="28674">
                                            <p:txEl>
                                              <p:pRg st="1" end="1"/>
                                            </p:txEl>
                                          </p:spTgt>
                                        </p:tgtEl>
                                        <p:attrNameLst>
                                          <p:attrName>style.visibility</p:attrName>
                                        </p:attrNameLst>
                                      </p:cBhvr>
                                      <p:to>
                                        <p:strVal val="visible"/>
                                      </p:to>
                                    </p:set>
                                    <p:anim calcmode="lin" valueType="num">
                                      <p:cBhvr>
                                        <p:cTn id="21" dur="1000" fill="hold"/>
                                        <p:tgtEl>
                                          <p:spTgt spid="28674">
                                            <p:txEl>
                                              <p:pRg st="1" end="1"/>
                                            </p:txEl>
                                          </p:spTgt>
                                        </p:tgtEl>
                                        <p:attrNameLst>
                                          <p:attrName>ppt_w</p:attrName>
                                        </p:attrNameLst>
                                      </p:cBhvr>
                                      <p:tavLst>
                                        <p:tav tm="0">
                                          <p:val>
                                            <p:fltVal val="0"/>
                                          </p:val>
                                        </p:tav>
                                        <p:tav tm="100000">
                                          <p:val>
                                            <p:strVal val="#ppt_w"/>
                                          </p:val>
                                        </p:tav>
                                      </p:tavLst>
                                    </p:anim>
                                    <p:anim calcmode="lin" valueType="num">
                                      <p:cBhvr>
                                        <p:cTn id="22" dur="1000" fill="hold"/>
                                        <p:tgtEl>
                                          <p:spTgt spid="28674">
                                            <p:txEl>
                                              <p:pRg st="1" end="1"/>
                                            </p:txEl>
                                          </p:spTgt>
                                        </p:tgtEl>
                                        <p:attrNameLst>
                                          <p:attrName>ppt_h</p:attrName>
                                        </p:attrNameLst>
                                      </p:cBhvr>
                                      <p:tavLst>
                                        <p:tav tm="0">
                                          <p:val>
                                            <p:fltVal val="0"/>
                                          </p:val>
                                        </p:tav>
                                        <p:tav tm="100000">
                                          <p:val>
                                            <p:strVal val="#ppt_h"/>
                                          </p:val>
                                        </p:tav>
                                      </p:tavLst>
                                    </p:anim>
                                    <p:anim calcmode="lin" valueType="num">
                                      <p:cBhvr>
                                        <p:cTn id="23" dur="1000" fill="hold"/>
                                        <p:tgtEl>
                                          <p:spTgt spid="28674">
                                            <p:txEl>
                                              <p:pRg st="1" end="1"/>
                                            </p:txEl>
                                          </p:spTgt>
                                        </p:tgtEl>
                                        <p:attrNameLst>
                                          <p:attrName>ppt_x</p:attrName>
                                        </p:attrNameLst>
                                      </p:cBhvr>
                                      <p:tavLst>
                                        <p:tav tm="0" fmla="#ppt_x+(cos(-2*pi*(1-$))*-#ppt_x-sin(-2*pi*(1-$))*(1-#ppt_y))*(1-$)">
                                          <p:val>
                                            <p:fltVal val="0"/>
                                          </p:val>
                                        </p:tav>
                                        <p:tav tm="100000">
                                          <p:val>
                                            <p:fltVal val="1"/>
                                          </p:val>
                                        </p:tav>
                                      </p:tavLst>
                                    </p:anim>
                                    <p:anim calcmode="lin" valueType="num">
                                      <p:cBhvr>
                                        <p:cTn id="24" dur="1000" fill="hold"/>
                                        <p:tgtEl>
                                          <p:spTgt spid="28674">
                                            <p:txEl>
                                              <p:pRg st="1" end="1"/>
                                            </p:txEl>
                                          </p:spTgt>
                                        </p:tgtEl>
                                        <p:attrNameLst>
                                          <p:attrName>ppt_y</p:attrName>
                                        </p:attrNameLst>
                                      </p:cBhvr>
                                      <p:tavLst>
                                        <p:tav tm="0" fmla="#ppt_y+(sin(-2*pi*(1-$))*-#ppt_x+cos(-2*pi*(1-$))*(1-#ppt_y))*(1-$)">
                                          <p:val>
                                            <p:fltVal val="0"/>
                                          </p:val>
                                        </p:tav>
                                        <p:tav tm="100000">
                                          <p:val>
                                            <p:fltVal val="1"/>
                                          </p:val>
                                        </p:tav>
                                      </p:tavLst>
                                    </p:anim>
                                  </p:childTnLst>
                                </p:cTn>
                              </p:par>
                            </p:childTnLst>
                          </p:cTn>
                        </p:par>
                        <p:par>
                          <p:cTn id="25" fill="hold" nodeType="afterGroup">
                            <p:stCondLst>
                              <p:cond delay="3000"/>
                            </p:stCondLst>
                            <p:childTnLst>
                              <p:par>
                                <p:cTn id="26" presetID="15" presetClass="entr" presetSubtype="0" fill="hold" grpId="0" nodeType="afterEffect">
                                  <p:stCondLst>
                                    <p:cond delay="0"/>
                                  </p:stCondLst>
                                  <p:childTnLst>
                                    <p:set>
                                      <p:cBhvr>
                                        <p:cTn id="27" dur="1" fill="hold">
                                          <p:stCondLst>
                                            <p:cond delay="0"/>
                                          </p:stCondLst>
                                        </p:cTn>
                                        <p:tgtEl>
                                          <p:spTgt spid="28674">
                                            <p:txEl>
                                              <p:pRg st="2" end="2"/>
                                            </p:txEl>
                                          </p:spTgt>
                                        </p:tgtEl>
                                        <p:attrNameLst>
                                          <p:attrName>style.visibility</p:attrName>
                                        </p:attrNameLst>
                                      </p:cBhvr>
                                      <p:to>
                                        <p:strVal val="visible"/>
                                      </p:to>
                                    </p:set>
                                    <p:anim calcmode="lin" valueType="num">
                                      <p:cBhvr>
                                        <p:cTn id="28" dur="1000" fill="hold"/>
                                        <p:tgtEl>
                                          <p:spTgt spid="28674">
                                            <p:txEl>
                                              <p:pRg st="2" end="2"/>
                                            </p:txEl>
                                          </p:spTgt>
                                        </p:tgtEl>
                                        <p:attrNameLst>
                                          <p:attrName>ppt_w</p:attrName>
                                        </p:attrNameLst>
                                      </p:cBhvr>
                                      <p:tavLst>
                                        <p:tav tm="0">
                                          <p:val>
                                            <p:fltVal val="0"/>
                                          </p:val>
                                        </p:tav>
                                        <p:tav tm="100000">
                                          <p:val>
                                            <p:strVal val="#ppt_w"/>
                                          </p:val>
                                        </p:tav>
                                      </p:tavLst>
                                    </p:anim>
                                    <p:anim calcmode="lin" valueType="num">
                                      <p:cBhvr>
                                        <p:cTn id="29" dur="1000" fill="hold"/>
                                        <p:tgtEl>
                                          <p:spTgt spid="28674">
                                            <p:txEl>
                                              <p:pRg st="2" end="2"/>
                                            </p:txEl>
                                          </p:spTgt>
                                        </p:tgtEl>
                                        <p:attrNameLst>
                                          <p:attrName>ppt_h</p:attrName>
                                        </p:attrNameLst>
                                      </p:cBhvr>
                                      <p:tavLst>
                                        <p:tav tm="0">
                                          <p:val>
                                            <p:fltVal val="0"/>
                                          </p:val>
                                        </p:tav>
                                        <p:tav tm="100000">
                                          <p:val>
                                            <p:strVal val="#ppt_h"/>
                                          </p:val>
                                        </p:tav>
                                      </p:tavLst>
                                    </p:anim>
                                    <p:anim calcmode="lin" valueType="num">
                                      <p:cBhvr>
                                        <p:cTn id="30" dur="1000" fill="hold"/>
                                        <p:tgtEl>
                                          <p:spTgt spid="28674">
                                            <p:txEl>
                                              <p:pRg st="2" end="2"/>
                                            </p:txEl>
                                          </p:spTgt>
                                        </p:tgtEl>
                                        <p:attrNameLst>
                                          <p:attrName>ppt_x</p:attrName>
                                        </p:attrNameLst>
                                      </p:cBhvr>
                                      <p:tavLst>
                                        <p:tav tm="0" fmla="#ppt_x+(cos(-2*pi*(1-$))*-#ppt_x-sin(-2*pi*(1-$))*(1-#ppt_y))*(1-$)">
                                          <p:val>
                                            <p:fltVal val="0"/>
                                          </p:val>
                                        </p:tav>
                                        <p:tav tm="100000">
                                          <p:val>
                                            <p:fltVal val="1"/>
                                          </p:val>
                                        </p:tav>
                                      </p:tavLst>
                                    </p:anim>
                                    <p:anim calcmode="lin" valueType="num">
                                      <p:cBhvr>
                                        <p:cTn id="31" dur="1000" fill="hold"/>
                                        <p:tgtEl>
                                          <p:spTgt spid="28674">
                                            <p:txEl>
                                              <p:pRg st="2" end="2"/>
                                            </p:txEl>
                                          </p:spTgt>
                                        </p:tgtEl>
                                        <p:attrNameLst>
                                          <p:attrName>ppt_y</p:attrName>
                                        </p:attrNameLst>
                                      </p:cBhvr>
                                      <p:tavLst>
                                        <p:tav tm="0" fmla="#ppt_y+(sin(-2*pi*(1-$))*-#ppt_x+cos(-2*pi*(1-$))*(1-#ppt_y))*(1-$)">
                                          <p:val>
                                            <p:fltVal val="0"/>
                                          </p:val>
                                        </p:tav>
                                        <p:tav tm="100000">
                                          <p:val>
                                            <p:fltVal val="1"/>
                                          </p:val>
                                        </p:tav>
                                      </p:tavLst>
                                    </p:anim>
                                  </p:childTnLst>
                                </p:cTn>
                              </p:par>
                            </p:childTnLst>
                          </p:cTn>
                        </p:par>
                        <p:par>
                          <p:cTn id="32" fill="hold" nodeType="afterGroup">
                            <p:stCondLst>
                              <p:cond delay="4000"/>
                            </p:stCondLst>
                            <p:childTnLst>
                              <p:par>
                                <p:cTn id="33" presetID="15" presetClass="entr" presetSubtype="0" fill="hold" grpId="0" nodeType="afterEffect">
                                  <p:stCondLst>
                                    <p:cond delay="0"/>
                                  </p:stCondLst>
                                  <p:childTnLst>
                                    <p:set>
                                      <p:cBhvr>
                                        <p:cTn id="34" dur="1" fill="hold">
                                          <p:stCondLst>
                                            <p:cond delay="0"/>
                                          </p:stCondLst>
                                        </p:cTn>
                                        <p:tgtEl>
                                          <p:spTgt spid="28674">
                                            <p:txEl>
                                              <p:pRg st="3" end="3"/>
                                            </p:txEl>
                                          </p:spTgt>
                                        </p:tgtEl>
                                        <p:attrNameLst>
                                          <p:attrName>style.visibility</p:attrName>
                                        </p:attrNameLst>
                                      </p:cBhvr>
                                      <p:to>
                                        <p:strVal val="visible"/>
                                      </p:to>
                                    </p:set>
                                    <p:anim calcmode="lin" valueType="num">
                                      <p:cBhvr>
                                        <p:cTn id="35" dur="1000" fill="hold"/>
                                        <p:tgtEl>
                                          <p:spTgt spid="28674">
                                            <p:txEl>
                                              <p:pRg st="3" end="3"/>
                                            </p:txEl>
                                          </p:spTgt>
                                        </p:tgtEl>
                                        <p:attrNameLst>
                                          <p:attrName>ppt_w</p:attrName>
                                        </p:attrNameLst>
                                      </p:cBhvr>
                                      <p:tavLst>
                                        <p:tav tm="0">
                                          <p:val>
                                            <p:fltVal val="0"/>
                                          </p:val>
                                        </p:tav>
                                        <p:tav tm="100000">
                                          <p:val>
                                            <p:strVal val="#ppt_w"/>
                                          </p:val>
                                        </p:tav>
                                      </p:tavLst>
                                    </p:anim>
                                    <p:anim calcmode="lin" valueType="num">
                                      <p:cBhvr>
                                        <p:cTn id="36" dur="1000" fill="hold"/>
                                        <p:tgtEl>
                                          <p:spTgt spid="28674">
                                            <p:txEl>
                                              <p:pRg st="3" end="3"/>
                                            </p:txEl>
                                          </p:spTgt>
                                        </p:tgtEl>
                                        <p:attrNameLst>
                                          <p:attrName>ppt_h</p:attrName>
                                        </p:attrNameLst>
                                      </p:cBhvr>
                                      <p:tavLst>
                                        <p:tav tm="0">
                                          <p:val>
                                            <p:fltVal val="0"/>
                                          </p:val>
                                        </p:tav>
                                        <p:tav tm="100000">
                                          <p:val>
                                            <p:strVal val="#ppt_h"/>
                                          </p:val>
                                        </p:tav>
                                      </p:tavLst>
                                    </p:anim>
                                    <p:anim calcmode="lin" valueType="num">
                                      <p:cBhvr>
                                        <p:cTn id="37" dur="1000" fill="hold"/>
                                        <p:tgtEl>
                                          <p:spTgt spid="28674">
                                            <p:txEl>
                                              <p:pRg st="3" end="3"/>
                                            </p:txEl>
                                          </p:spTgt>
                                        </p:tgtEl>
                                        <p:attrNameLst>
                                          <p:attrName>ppt_x</p:attrName>
                                        </p:attrNameLst>
                                      </p:cBhvr>
                                      <p:tavLst>
                                        <p:tav tm="0" fmla="#ppt_x+(cos(-2*pi*(1-$))*-#ppt_x-sin(-2*pi*(1-$))*(1-#ppt_y))*(1-$)">
                                          <p:val>
                                            <p:fltVal val="0"/>
                                          </p:val>
                                        </p:tav>
                                        <p:tav tm="100000">
                                          <p:val>
                                            <p:fltVal val="1"/>
                                          </p:val>
                                        </p:tav>
                                      </p:tavLst>
                                    </p:anim>
                                    <p:anim calcmode="lin" valueType="num">
                                      <p:cBhvr>
                                        <p:cTn id="38" dur="1000" fill="hold"/>
                                        <p:tgtEl>
                                          <p:spTgt spid="28674">
                                            <p:txEl>
                                              <p:pRg st="3" end="3"/>
                                            </p:txEl>
                                          </p:spTgt>
                                        </p:tgtEl>
                                        <p:attrNameLst>
                                          <p:attrName>ppt_y</p:attrName>
                                        </p:attrNameLst>
                                      </p:cBhvr>
                                      <p:tavLst>
                                        <p:tav tm="0" fmla="#ppt_y+(sin(-2*pi*(1-$))*-#ppt_x+cos(-2*pi*(1-$))*(1-#ppt_y))*(1-$)">
                                          <p:val>
                                            <p:fltVal val="0"/>
                                          </p:val>
                                        </p:tav>
                                        <p:tav tm="100000">
                                          <p:val>
                                            <p:fltVal val="1"/>
                                          </p:val>
                                        </p:tav>
                                      </p:tavLst>
                                    </p:anim>
                                  </p:childTnLst>
                                </p:cTn>
                              </p:par>
                            </p:childTnLst>
                          </p:cTn>
                        </p:par>
                        <p:par>
                          <p:cTn id="39" fill="hold" nodeType="afterGroup">
                            <p:stCondLst>
                              <p:cond delay="5000"/>
                            </p:stCondLst>
                            <p:childTnLst>
                              <p:par>
                                <p:cTn id="40" presetID="15" presetClass="entr" presetSubtype="0" fill="hold" grpId="0" nodeType="afterEffect">
                                  <p:stCondLst>
                                    <p:cond delay="0"/>
                                  </p:stCondLst>
                                  <p:childTnLst>
                                    <p:set>
                                      <p:cBhvr>
                                        <p:cTn id="41" dur="1" fill="hold">
                                          <p:stCondLst>
                                            <p:cond delay="0"/>
                                          </p:stCondLst>
                                        </p:cTn>
                                        <p:tgtEl>
                                          <p:spTgt spid="28674">
                                            <p:txEl>
                                              <p:pRg st="4" end="4"/>
                                            </p:txEl>
                                          </p:spTgt>
                                        </p:tgtEl>
                                        <p:attrNameLst>
                                          <p:attrName>style.visibility</p:attrName>
                                        </p:attrNameLst>
                                      </p:cBhvr>
                                      <p:to>
                                        <p:strVal val="visible"/>
                                      </p:to>
                                    </p:set>
                                    <p:anim calcmode="lin" valueType="num">
                                      <p:cBhvr>
                                        <p:cTn id="42" dur="1000" fill="hold"/>
                                        <p:tgtEl>
                                          <p:spTgt spid="28674">
                                            <p:txEl>
                                              <p:pRg st="4" end="4"/>
                                            </p:txEl>
                                          </p:spTgt>
                                        </p:tgtEl>
                                        <p:attrNameLst>
                                          <p:attrName>ppt_w</p:attrName>
                                        </p:attrNameLst>
                                      </p:cBhvr>
                                      <p:tavLst>
                                        <p:tav tm="0">
                                          <p:val>
                                            <p:fltVal val="0"/>
                                          </p:val>
                                        </p:tav>
                                        <p:tav tm="100000">
                                          <p:val>
                                            <p:strVal val="#ppt_w"/>
                                          </p:val>
                                        </p:tav>
                                      </p:tavLst>
                                    </p:anim>
                                    <p:anim calcmode="lin" valueType="num">
                                      <p:cBhvr>
                                        <p:cTn id="43" dur="1000" fill="hold"/>
                                        <p:tgtEl>
                                          <p:spTgt spid="28674">
                                            <p:txEl>
                                              <p:pRg st="4" end="4"/>
                                            </p:txEl>
                                          </p:spTgt>
                                        </p:tgtEl>
                                        <p:attrNameLst>
                                          <p:attrName>ppt_h</p:attrName>
                                        </p:attrNameLst>
                                      </p:cBhvr>
                                      <p:tavLst>
                                        <p:tav tm="0">
                                          <p:val>
                                            <p:fltVal val="0"/>
                                          </p:val>
                                        </p:tav>
                                        <p:tav tm="100000">
                                          <p:val>
                                            <p:strVal val="#ppt_h"/>
                                          </p:val>
                                        </p:tav>
                                      </p:tavLst>
                                    </p:anim>
                                    <p:anim calcmode="lin" valueType="num">
                                      <p:cBhvr>
                                        <p:cTn id="44" dur="1000" fill="hold"/>
                                        <p:tgtEl>
                                          <p:spTgt spid="28674">
                                            <p:txEl>
                                              <p:pRg st="4" end="4"/>
                                            </p:txEl>
                                          </p:spTgt>
                                        </p:tgtEl>
                                        <p:attrNameLst>
                                          <p:attrName>ppt_x</p:attrName>
                                        </p:attrNameLst>
                                      </p:cBhvr>
                                      <p:tavLst>
                                        <p:tav tm="0" fmla="#ppt_x+(cos(-2*pi*(1-$))*-#ppt_x-sin(-2*pi*(1-$))*(1-#ppt_y))*(1-$)">
                                          <p:val>
                                            <p:fltVal val="0"/>
                                          </p:val>
                                        </p:tav>
                                        <p:tav tm="100000">
                                          <p:val>
                                            <p:fltVal val="1"/>
                                          </p:val>
                                        </p:tav>
                                      </p:tavLst>
                                    </p:anim>
                                    <p:anim calcmode="lin" valueType="num">
                                      <p:cBhvr>
                                        <p:cTn id="45" dur="1000" fill="hold"/>
                                        <p:tgtEl>
                                          <p:spTgt spid="28674">
                                            <p:txEl>
                                              <p:pRg st="4" end="4"/>
                                            </p:txEl>
                                          </p:spTgt>
                                        </p:tgtEl>
                                        <p:attrNameLst>
                                          <p:attrName>ppt_y</p:attrName>
                                        </p:attrNameLst>
                                      </p:cBhvr>
                                      <p:tavLst>
                                        <p:tav tm="0" fmla="#ppt_y+(sin(-2*pi*(1-$))*-#ppt_x+cos(-2*pi*(1-$))*(1-#ppt_y))*(1-$)">
                                          <p:val>
                                            <p:fltVal val="0"/>
                                          </p:val>
                                        </p:tav>
                                        <p:tav tm="100000">
                                          <p:val>
                                            <p:fltVal val="1"/>
                                          </p:val>
                                        </p:tav>
                                      </p:tavLst>
                                    </p:anim>
                                  </p:childTnLst>
                                </p:cTn>
                              </p:par>
                              <p:par>
                                <p:cTn id="46" presetID="15" presetClass="entr" presetSubtype="0" fill="hold" grpId="0" nodeType="withEffect">
                                  <p:stCondLst>
                                    <p:cond delay="0"/>
                                  </p:stCondLst>
                                  <p:childTnLst>
                                    <p:set>
                                      <p:cBhvr>
                                        <p:cTn id="47" dur="1" fill="hold">
                                          <p:stCondLst>
                                            <p:cond delay="0"/>
                                          </p:stCondLst>
                                        </p:cTn>
                                        <p:tgtEl>
                                          <p:spTgt spid="28674">
                                            <p:txEl>
                                              <p:pRg st="5" end="5"/>
                                            </p:txEl>
                                          </p:spTgt>
                                        </p:tgtEl>
                                        <p:attrNameLst>
                                          <p:attrName>style.visibility</p:attrName>
                                        </p:attrNameLst>
                                      </p:cBhvr>
                                      <p:to>
                                        <p:strVal val="visible"/>
                                      </p:to>
                                    </p:set>
                                    <p:anim calcmode="lin" valueType="num">
                                      <p:cBhvr>
                                        <p:cTn id="48" dur="1000" fill="hold"/>
                                        <p:tgtEl>
                                          <p:spTgt spid="28674">
                                            <p:txEl>
                                              <p:pRg st="5" end="5"/>
                                            </p:txEl>
                                          </p:spTgt>
                                        </p:tgtEl>
                                        <p:attrNameLst>
                                          <p:attrName>ppt_w</p:attrName>
                                        </p:attrNameLst>
                                      </p:cBhvr>
                                      <p:tavLst>
                                        <p:tav tm="0">
                                          <p:val>
                                            <p:fltVal val="0"/>
                                          </p:val>
                                        </p:tav>
                                        <p:tav tm="100000">
                                          <p:val>
                                            <p:strVal val="#ppt_w"/>
                                          </p:val>
                                        </p:tav>
                                      </p:tavLst>
                                    </p:anim>
                                    <p:anim calcmode="lin" valueType="num">
                                      <p:cBhvr>
                                        <p:cTn id="49" dur="1000" fill="hold"/>
                                        <p:tgtEl>
                                          <p:spTgt spid="28674">
                                            <p:txEl>
                                              <p:pRg st="5" end="5"/>
                                            </p:txEl>
                                          </p:spTgt>
                                        </p:tgtEl>
                                        <p:attrNameLst>
                                          <p:attrName>ppt_h</p:attrName>
                                        </p:attrNameLst>
                                      </p:cBhvr>
                                      <p:tavLst>
                                        <p:tav tm="0">
                                          <p:val>
                                            <p:fltVal val="0"/>
                                          </p:val>
                                        </p:tav>
                                        <p:tav tm="100000">
                                          <p:val>
                                            <p:strVal val="#ppt_h"/>
                                          </p:val>
                                        </p:tav>
                                      </p:tavLst>
                                    </p:anim>
                                    <p:anim calcmode="lin" valueType="num">
                                      <p:cBhvr>
                                        <p:cTn id="50" dur="1000" fill="hold"/>
                                        <p:tgtEl>
                                          <p:spTgt spid="28674">
                                            <p:txEl>
                                              <p:pRg st="5" end="5"/>
                                            </p:txEl>
                                          </p:spTgt>
                                        </p:tgtEl>
                                        <p:attrNameLst>
                                          <p:attrName>ppt_x</p:attrName>
                                        </p:attrNameLst>
                                      </p:cBhvr>
                                      <p:tavLst>
                                        <p:tav tm="0" fmla="#ppt_x+(cos(-2*pi*(1-$))*-#ppt_x-sin(-2*pi*(1-$))*(1-#ppt_y))*(1-$)">
                                          <p:val>
                                            <p:fltVal val="0"/>
                                          </p:val>
                                        </p:tav>
                                        <p:tav tm="100000">
                                          <p:val>
                                            <p:fltVal val="1"/>
                                          </p:val>
                                        </p:tav>
                                      </p:tavLst>
                                    </p:anim>
                                    <p:anim calcmode="lin" valueType="num">
                                      <p:cBhvr>
                                        <p:cTn id="51" dur="1000" fill="hold"/>
                                        <p:tgtEl>
                                          <p:spTgt spid="28674">
                                            <p:txEl>
                                              <p:pRg st="5" end="5"/>
                                            </p:txEl>
                                          </p:spTgt>
                                        </p:tgtEl>
                                        <p:attrNameLst>
                                          <p:attrName>ppt_y</p:attrName>
                                        </p:attrNameLst>
                                      </p:cBhvr>
                                      <p:tavLst>
                                        <p:tav tm="0" fmla="#ppt_y+(sin(-2*pi*(1-$))*-#ppt_x+cos(-2*pi*(1-$))*(1-#ppt_y))*(1-$)">
                                          <p:val>
                                            <p:fltVal val="0"/>
                                          </p:val>
                                        </p:tav>
                                        <p:tav tm="100000">
                                          <p:val>
                                            <p:fltVal val="1"/>
                                          </p:val>
                                        </p:tav>
                                      </p:tavLst>
                                    </p:anim>
                                  </p:childTnLst>
                                </p:cTn>
                              </p:par>
                              <p:par>
                                <p:cTn id="52" presetID="15" presetClass="entr" presetSubtype="0" fill="hold" grpId="0" nodeType="withEffect">
                                  <p:stCondLst>
                                    <p:cond delay="0"/>
                                  </p:stCondLst>
                                  <p:childTnLst>
                                    <p:set>
                                      <p:cBhvr>
                                        <p:cTn id="53" dur="1" fill="hold">
                                          <p:stCondLst>
                                            <p:cond delay="0"/>
                                          </p:stCondLst>
                                        </p:cTn>
                                        <p:tgtEl>
                                          <p:spTgt spid="28674">
                                            <p:txEl>
                                              <p:pRg st="6" end="6"/>
                                            </p:txEl>
                                          </p:spTgt>
                                        </p:tgtEl>
                                        <p:attrNameLst>
                                          <p:attrName>style.visibility</p:attrName>
                                        </p:attrNameLst>
                                      </p:cBhvr>
                                      <p:to>
                                        <p:strVal val="visible"/>
                                      </p:to>
                                    </p:set>
                                    <p:anim calcmode="lin" valueType="num">
                                      <p:cBhvr>
                                        <p:cTn id="54" dur="1000" fill="hold"/>
                                        <p:tgtEl>
                                          <p:spTgt spid="28674">
                                            <p:txEl>
                                              <p:pRg st="6" end="6"/>
                                            </p:txEl>
                                          </p:spTgt>
                                        </p:tgtEl>
                                        <p:attrNameLst>
                                          <p:attrName>ppt_w</p:attrName>
                                        </p:attrNameLst>
                                      </p:cBhvr>
                                      <p:tavLst>
                                        <p:tav tm="0">
                                          <p:val>
                                            <p:fltVal val="0"/>
                                          </p:val>
                                        </p:tav>
                                        <p:tav tm="100000">
                                          <p:val>
                                            <p:strVal val="#ppt_w"/>
                                          </p:val>
                                        </p:tav>
                                      </p:tavLst>
                                    </p:anim>
                                    <p:anim calcmode="lin" valueType="num">
                                      <p:cBhvr>
                                        <p:cTn id="55" dur="1000" fill="hold"/>
                                        <p:tgtEl>
                                          <p:spTgt spid="28674">
                                            <p:txEl>
                                              <p:pRg st="6" end="6"/>
                                            </p:txEl>
                                          </p:spTgt>
                                        </p:tgtEl>
                                        <p:attrNameLst>
                                          <p:attrName>ppt_h</p:attrName>
                                        </p:attrNameLst>
                                      </p:cBhvr>
                                      <p:tavLst>
                                        <p:tav tm="0">
                                          <p:val>
                                            <p:fltVal val="0"/>
                                          </p:val>
                                        </p:tav>
                                        <p:tav tm="100000">
                                          <p:val>
                                            <p:strVal val="#ppt_h"/>
                                          </p:val>
                                        </p:tav>
                                      </p:tavLst>
                                    </p:anim>
                                    <p:anim calcmode="lin" valueType="num">
                                      <p:cBhvr>
                                        <p:cTn id="56" dur="1000" fill="hold"/>
                                        <p:tgtEl>
                                          <p:spTgt spid="28674">
                                            <p:txEl>
                                              <p:pRg st="6" end="6"/>
                                            </p:txEl>
                                          </p:spTgt>
                                        </p:tgtEl>
                                        <p:attrNameLst>
                                          <p:attrName>ppt_x</p:attrName>
                                        </p:attrNameLst>
                                      </p:cBhvr>
                                      <p:tavLst>
                                        <p:tav tm="0" fmla="#ppt_x+(cos(-2*pi*(1-$))*-#ppt_x-sin(-2*pi*(1-$))*(1-#ppt_y))*(1-$)">
                                          <p:val>
                                            <p:fltVal val="0"/>
                                          </p:val>
                                        </p:tav>
                                        <p:tav tm="100000">
                                          <p:val>
                                            <p:fltVal val="1"/>
                                          </p:val>
                                        </p:tav>
                                      </p:tavLst>
                                    </p:anim>
                                    <p:anim calcmode="lin" valueType="num">
                                      <p:cBhvr>
                                        <p:cTn id="57" dur="1000" fill="hold"/>
                                        <p:tgtEl>
                                          <p:spTgt spid="28674">
                                            <p:txEl>
                                              <p:pRg st="6" end="6"/>
                                            </p:txEl>
                                          </p:spTgt>
                                        </p:tgtEl>
                                        <p:attrNameLst>
                                          <p:attrName>ppt_y</p:attrName>
                                        </p:attrNameLst>
                                      </p:cBhvr>
                                      <p:tavLst>
                                        <p:tav tm="0" fmla="#ppt_y+(sin(-2*pi*(1-$))*-#ppt_x+cos(-2*pi*(1-$))*(1-#ppt_y))*(1-$)">
                                          <p:val>
                                            <p:fltVal val="0"/>
                                          </p:val>
                                        </p:tav>
                                        <p:tav tm="100000">
                                          <p:val>
                                            <p:fltVal val="1"/>
                                          </p:val>
                                        </p:tav>
                                      </p:tavLst>
                                    </p:anim>
                                  </p:childTnLst>
                                </p:cTn>
                              </p:par>
                              <p:par>
                                <p:cTn id="58" presetID="15" presetClass="entr" presetSubtype="0" fill="hold" grpId="0" nodeType="withEffect">
                                  <p:stCondLst>
                                    <p:cond delay="0"/>
                                  </p:stCondLst>
                                  <p:childTnLst>
                                    <p:set>
                                      <p:cBhvr>
                                        <p:cTn id="59" dur="1" fill="hold">
                                          <p:stCondLst>
                                            <p:cond delay="0"/>
                                          </p:stCondLst>
                                        </p:cTn>
                                        <p:tgtEl>
                                          <p:spTgt spid="28674">
                                            <p:txEl>
                                              <p:pRg st="7" end="7"/>
                                            </p:txEl>
                                          </p:spTgt>
                                        </p:tgtEl>
                                        <p:attrNameLst>
                                          <p:attrName>style.visibility</p:attrName>
                                        </p:attrNameLst>
                                      </p:cBhvr>
                                      <p:to>
                                        <p:strVal val="visible"/>
                                      </p:to>
                                    </p:set>
                                    <p:anim calcmode="lin" valueType="num">
                                      <p:cBhvr>
                                        <p:cTn id="60" dur="1000" fill="hold"/>
                                        <p:tgtEl>
                                          <p:spTgt spid="28674">
                                            <p:txEl>
                                              <p:pRg st="7" end="7"/>
                                            </p:txEl>
                                          </p:spTgt>
                                        </p:tgtEl>
                                        <p:attrNameLst>
                                          <p:attrName>ppt_w</p:attrName>
                                        </p:attrNameLst>
                                      </p:cBhvr>
                                      <p:tavLst>
                                        <p:tav tm="0">
                                          <p:val>
                                            <p:fltVal val="0"/>
                                          </p:val>
                                        </p:tav>
                                        <p:tav tm="100000">
                                          <p:val>
                                            <p:strVal val="#ppt_w"/>
                                          </p:val>
                                        </p:tav>
                                      </p:tavLst>
                                    </p:anim>
                                    <p:anim calcmode="lin" valueType="num">
                                      <p:cBhvr>
                                        <p:cTn id="61" dur="1000" fill="hold"/>
                                        <p:tgtEl>
                                          <p:spTgt spid="28674">
                                            <p:txEl>
                                              <p:pRg st="7" end="7"/>
                                            </p:txEl>
                                          </p:spTgt>
                                        </p:tgtEl>
                                        <p:attrNameLst>
                                          <p:attrName>ppt_h</p:attrName>
                                        </p:attrNameLst>
                                      </p:cBhvr>
                                      <p:tavLst>
                                        <p:tav tm="0">
                                          <p:val>
                                            <p:fltVal val="0"/>
                                          </p:val>
                                        </p:tav>
                                        <p:tav tm="100000">
                                          <p:val>
                                            <p:strVal val="#ppt_h"/>
                                          </p:val>
                                        </p:tav>
                                      </p:tavLst>
                                    </p:anim>
                                    <p:anim calcmode="lin" valueType="num">
                                      <p:cBhvr>
                                        <p:cTn id="62" dur="1000" fill="hold"/>
                                        <p:tgtEl>
                                          <p:spTgt spid="28674">
                                            <p:txEl>
                                              <p:pRg st="7" end="7"/>
                                            </p:txEl>
                                          </p:spTgt>
                                        </p:tgtEl>
                                        <p:attrNameLst>
                                          <p:attrName>ppt_x</p:attrName>
                                        </p:attrNameLst>
                                      </p:cBhvr>
                                      <p:tavLst>
                                        <p:tav tm="0" fmla="#ppt_x+(cos(-2*pi*(1-$))*-#ppt_x-sin(-2*pi*(1-$))*(1-#ppt_y))*(1-$)">
                                          <p:val>
                                            <p:fltVal val="0"/>
                                          </p:val>
                                        </p:tav>
                                        <p:tav tm="100000">
                                          <p:val>
                                            <p:fltVal val="1"/>
                                          </p:val>
                                        </p:tav>
                                      </p:tavLst>
                                    </p:anim>
                                    <p:anim calcmode="lin" valueType="num">
                                      <p:cBhvr>
                                        <p:cTn id="63" dur="1000" fill="hold"/>
                                        <p:tgtEl>
                                          <p:spTgt spid="28674">
                                            <p:txEl>
                                              <p:pRg st="7" end="7"/>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build="p" autoUpdateAnimBg="0" advAuto="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7" name="Picture 1" descr="image.png">
            <a:extLst>
              <a:ext uri="{FF2B5EF4-FFF2-40B4-BE49-F238E27FC236}">
                <a16:creationId xmlns:a16="http://schemas.microsoft.com/office/drawing/2014/main" id="{DF30E75B-0A1E-447D-AAF8-8DDE7594874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0850" y="317500"/>
            <a:ext cx="7254875" cy="1150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6867" name="Rectangle 2">
            <a:extLst>
              <a:ext uri="{FF2B5EF4-FFF2-40B4-BE49-F238E27FC236}">
                <a16:creationId xmlns:a16="http://schemas.microsoft.com/office/drawing/2014/main" id="{C60BD2E8-C772-484D-B819-8569CC16B095}"/>
              </a:ext>
            </a:extLst>
          </p:cNvPr>
          <p:cNvSpPr>
            <a:spLocks noGrp="1"/>
          </p:cNvSpPr>
          <p:nvPr>
            <p:ph type="body" idx="1"/>
          </p:nvPr>
        </p:nvSpPr>
        <p:spPr bwMode="auto">
          <a:xfrm>
            <a:off x="457200" y="1609725"/>
            <a:ext cx="7239000" cy="48466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0800" tIns="50800" rIns="50800" bIns="50800" numCol="1" anchor="t" anchorCtr="0" compatLnSpc="1">
            <a:prstTxWarp prst="textNoShape">
              <a:avLst/>
            </a:prstTxWarp>
          </a:bodyPr>
          <a:lstStyle/>
          <a:p>
            <a:pPr marL="273050" indent="-273050" algn="l" eaLnBrk="1">
              <a:spcBef>
                <a:spcPts val="600"/>
              </a:spcBef>
              <a:buClr>
                <a:srgbClr val="B13F9A"/>
              </a:buClr>
              <a:buSzPct val="73000"/>
              <a:buFont typeface="Wingdings 2" panose="05020102010507070707" pitchFamily="18" charset="2"/>
              <a:buChar char="•"/>
            </a:pPr>
            <a:endParaRPr lang="en-US" altLang="en-US" sz="2600">
              <a:solidFill>
                <a:srgbClr val="000000"/>
              </a:solidFill>
            </a:endParaRPr>
          </a:p>
        </p:txBody>
      </p:sp>
      <p:graphicFrame>
        <p:nvGraphicFramePr>
          <p:cNvPr id="29699" name="Group 3">
            <a:extLst>
              <a:ext uri="{FF2B5EF4-FFF2-40B4-BE49-F238E27FC236}">
                <a16:creationId xmlns:a16="http://schemas.microsoft.com/office/drawing/2014/main" id="{33DEF4E0-CE64-4A60-BD4E-356892753982}"/>
              </a:ext>
            </a:extLst>
          </p:cNvPr>
          <p:cNvGraphicFramePr>
            <a:graphicFrameLocks noGrp="1"/>
          </p:cNvGraphicFramePr>
          <p:nvPr>
            <p:extLst>
              <p:ext uri="{D42A27DB-BD31-4B8C-83A1-F6EECF244321}">
                <p14:modId xmlns:p14="http://schemas.microsoft.com/office/powerpoint/2010/main" val="3615723291"/>
              </p:ext>
            </p:extLst>
          </p:nvPr>
        </p:nvGraphicFramePr>
        <p:xfrm>
          <a:off x="1066800" y="1752600"/>
          <a:ext cx="6096000" cy="5263720"/>
        </p:xfrm>
        <a:graphic>
          <a:graphicData uri="http://schemas.openxmlformats.org/drawingml/2006/table">
            <a:tbl>
              <a:tblPr/>
              <a:tblGrid>
                <a:gridCol w="1524000">
                  <a:extLst>
                    <a:ext uri="{9D8B030D-6E8A-4147-A177-3AD203B41FA5}">
                      <a16:colId xmlns:a16="http://schemas.microsoft.com/office/drawing/2014/main" val="20000"/>
                    </a:ext>
                  </a:extLst>
                </a:gridCol>
                <a:gridCol w="1524000">
                  <a:extLst>
                    <a:ext uri="{9D8B030D-6E8A-4147-A177-3AD203B41FA5}">
                      <a16:colId xmlns:a16="http://schemas.microsoft.com/office/drawing/2014/main" val="20001"/>
                    </a:ext>
                  </a:extLst>
                </a:gridCol>
                <a:gridCol w="1524000">
                  <a:extLst>
                    <a:ext uri="{9D8B030D-6E8A-4147-A177-3AD203B41FA5}">
                      <a16:colId xmlns:a16="http://schemas.microsoft.com/office/drawing/2014/main" val="20002"/>
                    </a:ext>
                  </a:extLst>
                </a:gridCol>
                <a:gridCol w="1524000">
                  <a:extLst>
                    <a:ext uri="{9D8B030D-6E8A-4147-A177-3AD203B41FA5}">
                      <a16:colId xmlns:a16="http://schemas.microsoft.com/office/drawing/2014/main" val="20003"/>
                    </a:ext>
                  </a:extLst>
                </a:gridCol>
              </a:tblGrid>
              <a:tr h="1351050">
                <a:tc>
                  <a:txBody>
                    <a:bodyPr/>
                    <a:lstStyle/>
                    <a:p>
                      <a:pPr marL="0" marR="0" lvl="0" indent="0" algn="l" defTabSz="914400" rtl="0" eaLnBrk="1"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rgbClr val="FFFFFF"/>
                          </a:solidFill>
                          <a:effectLst/>
                          <a:latin typeface="Trebuchet MS" pitchFamily="34" charset="0"/>
                          <a:ea typeface="Trebuchet MS" pitchFamily="34" charset="0"/>
                          <a:cs typeface="Trebuchet MS" pitchFamily="34" charset="0"/>
                          <a:sym typeface="Trebuchet MS" pitchFamily="34" charset="0"/>
                        </a:rPr>
                        <a:t>Posture and eye contact</a:t>
                      </a:r>
                      <a:endParaRPr kumimoji="0" lang="en-US" sz="3800" b="1" i="0" u="none" strike="noStrike" cap="none" normalizeH="0" baseline="0" dirty="0">
                        <a:ln>
                          <a:noFill/>
                        </a:ln>
                        <a:solidFill>
                          <a:srgbClr val="000000"/>
                        </a:solidFill>
                        <a:effectLst/>
                        <a:latin typeface="Trebuchet MS" pitchFamily="34" charset="0"/>
                        <a:ea typeface="Trebuchet MS" pitchFamily="34" charset="0"/>
                        <a:cs typeface="Trebuchet MS" pitchFamily="34" charset="0"/>
                        <a:sym typeface="Trebuchet MS" pitchFamily="34" charset="0"/>
                      </a:endParaRPr>
                    </a:p>
                  </a:txBody>
                  <a:tcPr marL="50800" marR="50800" marT="50803" marB="50803"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B83D68"/>
                    </a:solidFill>
                  </a:tcPr>
                </a:tc>
                <a:tc>
                  <a:txBody>
                    <a:bodyPr/>
                    <a:lstStyle/>
                    <a:p>
                      <a:pPr marL="0" marR="0" lvl="0" indent="0" algn="l" defTabSz="914400" rtl="0" eaLnBrk="1" fontAlgn="base" latinLnBrk="0" hangingPunct="0">
                        <a:lnSpc>
                          <a:spcPct val="100000"/>
                        </a:lnSpc>
                        <a:spcBef>
                          <a:spcPct val="0"/>
                        </a:spcBef>
                        <a:spcAft>
                          <a:spcPct val="0"/>
                        </a:spcAft>
                        <a:buClrTx/>
                        <a:buSzTx/>
                        <a:buFontTx/>
                        <a:buNone/>
                        <a:tabLst/>
                      </a:pPr>
                      <a:r>
                        <a:rPr kumimoji="0" lang="en-US" sz="1100" b="0" i="0" u="none" strike="noStrike" cap="none" normalizeH="0" baseline="0" dirty="0">
                          <a:ln>
                            <a:noFill/>
                          </a:ln>
                          <a:solidFill>
                            <a:srgbClr val="FFFFFF"/>
                          </a:solidFill>
                          <a:effectLst/>
                          <a:latin typeface="Trebuchet MS"/>
                          <a:ea typeface="Trebuchet MS" pitchFamily="34" charset="0"/>
                          <a:cs typeface="Trebuchet MS" pitchFamily="34" charset="0"/>
                          <a:sym typeface="Trebuchet MS" pitchFamily="34" charset="0"/>
                        </a:rPr>
                        <a:t>Stands up straight, looks relaxed and confident. Establishes eye contact with everyone in the room. </a:t>
                      </a:r>
                      <a:endParaRPr kumimoji="0" lang="en-US" sz="3800" b="1" i="0" u="none" strike="noStrike" cap="none" normalizeH="0" baseline="0">
                        <a:ln>
                          <a:noFill/>
                        </a:ln>
                        <a:solidFill>
                          <a:srgbClr val="000000"/>
                        </a:solidFill>
                        <a:effectLst/>
                        <a:latin typeface="Trebuchet MS" pitchFamily="34" charset="0"/>
                        <a:ea typeface="Trebuchet MS" pitchFamily="34" charset="0"/>
                        <a:cs typeface="Trebuchet MS" pitchFamily="34" charset="0"/>
                        <a:sym typeface="Trebuchet MS" pitchFamily="34" charset="0"/>
                      </a:endParaRPr>
                    </a:p>
                  </a:txBody>
                  <a:tcPr marL="50800" marR="50800" marT="50803" marB="50803"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B83D68"/>
                    </a:solidFill>
                  </a:tcPr>
                </a:tc>
                <a:tc>
                  <a:txBody>
                    <a:bodyPr/>
                    <a:lstStyle/>
                    <a:p>
                      <a:pPr lvl="0" algn="l" defTabSz="914400" eaLnBrk="1" fontAlgn="base" latinLnBrk="0" hangingPunct="0">
                        <a:buClrTx/>
                        <a:buSzTx/>
                        <a:buNone/>
                        <a:tabLst/>
                      </a:pPr>
                      <a:r>
                        <a:rPr kumimoji="0" lang="en-US" sz="1200" b="0" i="0" u="none" strike="noStrike" cap="none" normalizeH="0" baseline="0" noProof="0" dirty="0">
                          <a:ln>
                            <a:noFill/>
                          </a:ln>
                          <a:solidFill>
                            <a:schemeClr val="bg1"/>
                          </a:solidFill>
                          <a:effectLst/>
                          <a:latin typeface="Trebuchet MS"/>
                          <a:sym typeface="Trebuchet MS" pitchFamily="34" charset="0"/>
                        </a:rPr>
                        <a:t>Sometimes stands up straight and establishes eye contact with almost everyone in the room.</a:t>
                      </a:r>
                      <a:endParaRPr kumimoji="0" lang="en-US" normalizeH="0" noProof="0" dirty="0">
                        <a:ln>
                          <a:noFill/>
                        </a:ln>
                        <a:solidFill>
                          <a:schemeClr val="bg1"/>
                        </a:solidFill>
                        <a:effectLst/>
                        <a:latin typeface="Trebuchet MS"/>
                        <a:sym typeface="Trebuchet MS" pitchFamily="34" charset="0"/>
                      </a:endParaRPr>
                    </a:p>
                  </a:txBody>
                  <a:tcPr marL="50800" marR="50800" marT="50803" marB="50803"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B83D68"/>
                    </a:solidFill>
                  </a:tcPr>
                </a:tc>
                <a:tc>
                  <a:txBody>
                    <a:bodyPr/>
                    <a:lstStyle/>
                    <a:p>
                      <a:pPr lvl="0" algn="l" defTabSz="914400" eaLnBrk="1" fontAlgn="base" latinLnBrk="0" hangingPunct="0">
                        <a:buClrTx/>
                        <a:buSzTx/>
                        <a:buNone/>
                        <a:tabLst/>
                      </a:pPr>
                      <a:r>
                        <a:rPr kumimoji="0" lang="en-US" sz="1200" b="0" i="0" u="none" strike="noStrike" cap="none" normalizeH="0" baseline="0" noProof="0" dirty="0">
                          <a:ln>
                            <a:noFill/>
                          </a:ln>
                          <a:solidFill>
                            <a:schemeClr val="bg1"/>
                          </a:solidFill>
                          <a:effectLst/>
                          <a:latin typeface="Trebuchet MS"/>
                          <a:sym typeface="Trebuchet MS" pitchFamily="34" charset="0"/>
                        </a:rPr>
                        <a:t>Does not stand up straight and establishes little or no eye contact.</a:t>
                      </a:r>
                      <a:endParaRPr kumimoji="0" lang="en-US" normalizeH="0" dirty="0">
                        <a:ln>
                          <a:noFill/>
                        </a:ln>
                        <a:solidFill>
                          <a:schemeClr val="bg1"/>
                        </a:solidFill>
                        <a:effectLst/>
                        <a:sym typeface="Trebuchet MS" pitchFamily="34" charset="0"/>
                      </a:endParaRPr>
                    </a:p>
                  </a:txBody>
                  <a:tcPr marL="50800" marR="50800" marT="50803" marB="50803"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B83D68"/>
                    </a:solidFill>
                  </a:tcPr>
                </a:tc>
                <a:extLst>
                  <a:ext uri="{0D108BD9-81ED-4DB2-BD59-A6C34878D82A}">
                    <a16:rowId xmlns:a16="http://schemas.microsoft.com/office/drawing/2014/main" val="10000"/>
                  </a:ext>
                </a:extLst>
              </a:tr>
              <a:tr h="992252">
                <a:tc>
                  <a:txBody>
                    <a:bodyPr/>
                    <a:lstStyle/>
                    <a:p>
                      <a:pPr marL="0" marR="0" lvl="0" indent="0" algn="l" defTabSz="914400" rtl="0" eaLnBrk="1"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Trebuchet MS"/>
                          <a:ea typeface="Trebuchet MS" pitchFamily="34" charset="0"/>
                          <a:cs typeface="Trebuchet MS" pitchFamily="34" charset="0"/>
                          <a:sym typeface="Trebuchet MS" pitchFamily="34" charset="0"/>
                        </a:rPr>
                        <a:t>Voice</a:t>
                      </a:r>
                      <a:endParaRPr kumimoji="0" lang="en-US" sz="3800" b="1" i="0" u="none" strike="noStrike" cap="none" normalizeH="0" baseline="0" dirty="0">
                        <a:ln>
                          <a:noFill/>
                        </a:ln>
                        <a:solidFill>
                          <a:srgbClr val="000000"/>
                        </a:solidFill>
                        <a:effectLst/>
                        <a:latin typeface="Trebuchet MS"/>
                        <a:ea typeface="Trebuchet MS" pitchFamily="34" charset="0"/>
                        <a:cs typeface="Trebuchet MS" pitchFamily="34" charset="0"/>
                        <a:sym typeface="Trebuchet MS" pitchFamily="34" charset="0"/>
                      </a:endParaRPr>
                    </a:p>
                  </a:txBody>
                  <a:tcPr marL="50800" marR="50800" marT="50803" marB="50803"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6CED4"/>
                    </a:solidFill>
                  </a:tcPr>
                </a:tc>
                <a:tc>
                  <a:txBody>
                    <a:bodyPr/>
                    <a:lstStyle/>
                    <a:p>
                      <a:pPr lvl="0" algn="l" defTabSz="914400" eaLnBrk="1" fontAlgn="base" latinLnBrk="0" hangingPunct="0">
                        <a:buClrTx/>
                        <a:buSzTx/>
                        <a:buNone/>
                        <a:tabLst/>
                      </a:pPr>
                      <a:r>
                        <a:rPr kumimoji="0" lang="en-US" sz="1200" b="0" i="0" u="none" strike="noStrike" cap="none" normalizeH="0" baseline="0" noProof="0" dirty="0">
                          <a:ln>
                            <a:noFill/>
                          </a:ln>
                          <a:solidFill>
                            <a:srgbClr val="000000"/>
                          </a:solidFill>
                          <a:effectLst/>
                          <a:latin typeface="Trebuchet MS"/>
                          <a:sym typeface="Trebuchet MS" pitchFamily="34" charset="0"/>
                        </a:rPr>
                        <a:t>Voice is clear and loud. Speaks with confidence.</a:t>
                      </a:r>
                      <a:endParaRPr kumimoji="0" lang="en-US" normalizeH="0" noProof="0" dirty="0">
                        <a:ln>
                          <a:noFill/>
                        </a:ln>
                        <a:effectLst/>
                        <a:latin typeface="Trebuchet MS"/>
                        <a:sym typeface="Trebuchet MS" pitchFamily="34" charset="0"/>
                      </a:endParaRPr>
                    </a:p>
                  </a:txBody>
                  <a:tcPr marL="50800" marR="50800" marT="50803" marB="50803"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6CED4"/>
                    </a:solidFill>
                  </a:tcPr>
                </a:tc>
                <a:tc>
                  <a:txBody>
                    <a:bodyPr/>
                    <a:lstStyle/>
                    <a:p>
                      <a:pPr lvl="0" algn="l" defTabSz="914400" eaLnBrk="1" fontAlgn="base" latinLnBrk="0" hangingPunct="0">
                        <a:buClrTx/>
                        <a:buSzTx/>
                        <a:buNone/>
                        <a:tabLst/>
                      </a:pPr>
                      <a:r>
                        <a:rPr kumimoji="0" lang="en-US" sz="1100" b="0" i="0" u="none" strike="noStrike" cap="none" normalizeH="0" baseline="0" noProof="0" dirty="0">
                          <a:ln>
                            <a:noFill/>
                          </a:ln>
                          <a:solidFill>
                            <a:srgbClr val="000000"/>
                          </a:solidFill>
                          <a:effectLst/>
                          <a:latin typeface="Trebuchet MS"/>
                          <a:sym typeface="Trebuchet MS" pitchFamily="34" charset="0"/>
                        </a:rPr>
                        <a:t>Voice is sometimes clear and loud.  Speaks with some confidence.</a:t>
                      </a:r>
                      <a:endParaRPr kumimoji="0" lang="en-US" normalizeH="0" noProof="0" dirty="0">
                        <a:ln>
                          <a:noFill/>
                        </a:ln>
                        <a:effectLst/>
                        <a:latin typeface="Trebuchet MS"/>
                        <a:sym typeface="Trebuchet MS" pitchFamily="34" charset="0"/>
                      </a:endParaRPr>
                    </a:p>
                  </a:txBody>
                  <a:tcPr marL="50800" marR="50800" marT="50803" marB="50803"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6CED4"/>
                    </a:solidFill>
                  </a:tcPr>
                </a:tc>
                <a:tc>
                  <a:txBody>
                    <a:bodyPr/>
                    <a:lstStyle/>
                    <a:p>
                      <a:pPr lvl="0" algn="l" defTabSz="914400" eaLnBrk="1" fontAlgn="base" latinLnBrk="0" hangingPunct="0">
                        <a:buClrTx/>
                        <a:buSzTx/>
                        <a:buNone/>
                        <a:tabLst/>
                      </a:pPr>
                      <a:r>
                        <a:rPr kumimoji="0" lang="en-US" sz="1100" normalizeH="0" dirty="0">
                          <a:ln>
                            <a:noFill/>
                          </a:ln>
                          <a:solidFill>
                            <a:srgbClr val="000000"/>
                          </a:solidFill>
                          <a:effectLst/>
                          <a:sym typeface="Trebuchet MS" pitchFamily="34" charset="0"/>
                        </a:rPr>
                        <a:t>Voice is hard to hear by the audience.  Lacks confidence. </a:t>
                      </a:r>
                      <a:endParaRPr kumimoji="0" lang="en-US" sz="1100" normalizeH="0">
                        <a:ln>
                          <a:noFill/>
                        </a:ln>
                        <a:effectLst/>
                        <a:sym typeface="Trebuchet MS" pitchFamily="34" charset="0"/>
                      </a:endParaRPr>
                    </a:p>
                    <a:p>
                      <a:pPr lvl="0" algn="l" defTabSz="914400" eaLnBrk="1" fontAlgn="base" latinLnBrk="0" hangingPunct="0">
                        <a:buClrTx/>
                        <a:buSzTx/>
                        <a:buNone/>
                        <a:tabLst/>
                      </a:pPr>
                      <a:r>
                        <a:rPr kumimoji="0" lang="en-US" sz="1100" b="0" i="0" u="none" strike="noStrike" cap="none" normalizeH="0" baseline="0" noProof="0" dirty="0">
                          <a:ln>
                            <a:noFill/>
                          </a:ln>
                          <a:solidFill>
                            <a:srgbClr val="000000"/>
                          </a:solidFill>
                          <a:effectLst/>
                          <a:latin typeface="Trebuchet MS"/>
                          <a:sym typeface="Trebuchet MS" pitchFamily="34" charset="0"/>
                        </a:rPr>
                        <a:t>Acts silly or inappropriately.</a:t>
                      </a:r>
                      <a:endParaRPr kumimoji="0" lang="en-US" normalizeH="0" noProof="0" dirty="0">
                        <a:ln>
                          <a:noFill/>
                        </a:ln>
                        <a:effectLst/>
                        <a:latin typeface="Trebuchet MS"/>
                        <a:sym typeface="Trebuchet MS" pitchFamily="34" charset="0"/>
                      </a:endParaRPr>
                    </a:p>
                  </a:txBody>
                  <a:tcPr marL="50800" marR="50800" marT="50803" marB="50803"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6CED4"/>
                    </a:solidFill>
                  </a:tcPr>
                </a:tc>
                <a:extLst>
                  <a:ext uri="{0D108BD9-81ED-4DB2-BD59-A6C34878D82A}">
                    <a16:rowId xmlns:a16="http://schemas.microsoft.com/office/drawing/2014/main" val="10001"/>
                  </a:ext>
                </a:extLst>
              </a:tr>
              <a:tr h="925572">
                <a:tc>
                  <a:txBody>
                    <a:bodyPr/>
                    <a:lstStyle/>
                    <a:p>
                      <a:pPr marL="0" marR="0" lvl="0" indent="0" algn="l" defTabSz="914400" rtl="0" eaLnBrk="1"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Trebuchet MS"/>
                          <a:ea typeface="Trebuchet MS" pitchFamily="34" charset="0"/>
                          <a:cs typeface="Trebuchet MS" pitchFamily="34" charset="0"/>
                          <a:sym typeface="Trebuchet MS" pitchFamily="34" charset="0"/>
                        </a:rPr>
                        <a:t>Content</a:t>
                      </a:r>
                      <a:endParaRPr kumimoji="0" lang="en-US" sz="3800" b="1" i="0" u="none" strike="noStrike" cap="none" normalizeH="0" baseline="0" dirty="0">
                        <a:ln>
                          <a:noFill/>
                        </a:ln>
                        <a:solidFill>
                          <a:srgbClr val="000000"/>
                        </a:solidFill>
                        <a:effectLst/>
                        <a:latin typeface="Trebuchet MS"/>
                        <a:ea typeface="Trebuchet MS" pitchFamily="34" charset="0"/>
                        <a:cs typeface="Trebuchet MS" pitchFamily="34" charset="0"/>
                        <a:sym typeface="Trebuchet MS" pitchFamily="34" charset="0"/>
                      </a:endParaRPr>
                    </a:p>
                  </a:txBody>
                  <a:tcPr marL="50800" marR="50800" marT="50803" marB="50803"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3E8EB"/>
                    </a:solidFill>
                  </a:tcPr>
                </a:tc>
                <a:tc>
                  <a:txBody>
                    <a:bodyPr/>
                    <a:lstStyle/>
                    <a:p>
                      <a:pPr lvl="0" algn="l" defTabSz="914400" eaLnBrk="1" fontAlgn="base" latinLnBrk="0" hangingPunct="0">
                        <a:buClrTx/>
                        <a:buSzTx/>
                        <a:buNone/>
                        <a:tabLst/>
                      </a:pPr>
                      <a:r>
                        <a:rPr kumimoji="0" lang="en-US" sz="1200" b="0" i="0" u="none" strike="noStrike" cap="none" normalizeH="0" baseline="0" noProof="0" dirty="0">
                          <a:ln>
                            <a:noFill/>
                          </a:ln>
                          <a:solidFill>
                            <a:srgbClr val="000000"/>
                          </a:solidFill>
                          <a:effectLst/>
                          <a:latin typeface="Arial"/>
                          <a:sym typeface="Arial" pitchFamily="34" charset="0"/>
                        </a:rPr>
                        <a:t>Describes people, places, things and events with relevant details, expressing ideas and feelings clearly.</a:t>
                      </a:r>
                      <a:endParaRPr kumimoji="0" lang="en-US" normalizeH="0" noProof="0" dirty="0">
                        <a:ln>
                          <a:noFill/>
                        </a:ln>
                        <a:effectLst/>
                        <a:latin typeface="Arial"/>
                        <a:sym typeface="Trebuchet MS" pitchFamily="34" charset="0"/>
                      </a:endParaRPr>
                    </a:p>
                  </a:txBody>
                  <a:tcPr marL="25400" marR="25400" marT="25402" marB="25402"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3E8EB"/>
                    </a:solidFill>
                  </a:tcPr>
                </a:tc>
                <a:tc>
                  <a:txBody>
                    <a:bodyPr/>
                    <a:lstStyle/>
                    <a:p>
                      <a:pPr lvl="0" algn="l" defTabSz="914400" eaLnBrk="1" fontAlgn="base" latinLnBrk="0" hangingPunct="0">
                        <a:buClrTx/>
                        <a:buSzTx/>
                        <a:buNone/>
                        <a:tabLst/>
                      </a:pPr>
                      <a:r>
                        <a:rPr kumimoji="0" lang="en-US" sz="1200" b="0" i="0" u="none" strike="noStrike" cap="none" normalizeH="0" baseline="0" noProof="0" dirty="0">
                          <a:ln>
                            <a:noFill/>
                          </a:ln>
                          <a:solidFill>
                            <a:srgbClr val="000000"/>
                          </a:solidFill>
                          <a:effectLst/>
                          <a:latin typeface="Trebuchet MS"/>
                          <a:sym typeface="Trebuchet MS" pitchFamily="34" charset="0"/>
                        </a:rPr>
                        <a:t>Student gives some good information but more details would help.</a:t>
                      </a:r>
                      <a:endParaRPr kumimoji="0" lang="en-US" normalizeH="0" noProof="0" dirty="0">
                        <a:ln>
                          <a:noFill/>
                        </a:ln>
                        <a:effectLst/>
                        <a:latin typeface="Trebuchet MS"/>
                        <a:sym typeface="Trebuchet MS" pitchFamily="34" charset="0"/>
                      </a:endParaRPr>
                    </a:p>
                  </a:txBody>
                  <a:tcPr marL="50800" marR="50800" marT="50803" marB="50803"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3E8EB"/>
                    </a:solidFill>
                  </a:tcPr>
                </a:tc>
                <a:tc>
                  <a:txBody>
                    <a:bodyPr/>
                    <a:lstStyle/>
                    <a:p>
                      <a:pPr lvl="0" algn="l" defTabSz="914400" eaLnBrk="1" fontAlgn="base" latinLnBrk="0" hangingPunct="0">
                        <a:buClrTx/>
                        <a:buSzTx/>
                        <a:buNone/>
                        <a:tabLst/>
                      </a:pPr>
                      <a:r>
                        <a:rPr kumimoji="0" lang="en-US" sz="1200" b="0" i="0" u="none" strike="noStrike" cap="none" normalizeH="0" baseline="0" noProof="0" dirty="0">
                          <a:ln>
                            <a:noFill/>
                          </a:ln>
                          <a:solidFill>
                            <a:srgbClr val="000000"/>
                          </a:solidFill>
                          <a:effectLst/>
                          <a:latin typeface="Trebuchet MS"/>
                          <a:sym typeface="Trebuchet MS" pitchFamily="34" charset="0"/>
                        </a:rPr>
                        <a:t>Student does not address the topic. More information needed.</a:t>
                      </a:r>
                      <a:endParaRPr kumimoji="0" lang="en-US" normalizeH="0" noProof="0" dirty="0">
                        <a:ln>
                          <a:noFill/>
                        </a:ln>
                        <a:effectLst/>
                        <a:latin typeface="Trebuchet MS"/>
                        <a:sym typeface="Trebuchet MS" pitchFamily="34" charset="0"/>
                      </a:endParaRPr>
                    </a:p>
                  </a:txBody>
                  <a:tcPr marL="50800" marR="50800" marT="50803" marB="50803"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3E8EB"/>
                    </a:solidFill>
                  </a:tcPr>
                </a:tc>
                <a:extLst>
                  <a:ext uri="{0D108BD9-81ED-4DB2-BD59-A6C34878D82A}">
                    <a16:rowId xmlns:a16="http://schemas.microsoft.com/office/drawing/2014/main" val="10002"/>
                  </a:ext>
                </a:extLst>
              </a:tr>
              <a:tr h="976376">
                <a:tc>
                  <a:txBody>
                    <a:bodyPr/>
                    <a:lstStyle/>
                    <a:p>
                      <a:pPr marL="0" marR="0" lvl="0" indent="0" algn="l" defTabSz="914400" rtl="0" eaLnBrk="1"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Trebuchet MS"/>
                          <a:ea typeface="Trebuchet MS" pitchFamily="34" charset="0"/>
                          <a:cs typeface="Trebuchet MS" pitchFamily="34" charset="0"/>
                          <a:sym typeface="Trebuchet MS" pitchFamily="34" charset="0"/>
                        </a:rPr>
                        <a:t>Preparedness </a:t>
                      </a:r>
                      <a:endParaRPr kumimoji="0" lang="en-US" sz="3800" b="1" i="0" u="none" strike="noStrike" cap="none" normalizeH="0" baseline="0">
                        <a:ln>
                          <a:noFill/>
                        </a:ln>
                        <a:solidFill>
                          <a:srgbClr val="000000"/>
                        </a:solidFill>
                        <a:effectLst/>
                        <a:latin typeface="Trebuchet MS" pitchFamily="34" charset="0"/>
                        <a:ea typeface="Trebuchet MS" pitchFamily="34" charset="0"/>
                        <a:cs typeface="Trebuchet MS" pitchFamily="34" charset="0"/>
                        <a:sym typeface="Trebuchet MS" pitchFamily="34" charset="0"/>
                      </a:endParaRPr>
                    </a:p>
                  </a:txBody>
                  <a:tcPr marL="50800" marR="50800" marT="50803" marB="50803"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6CED4"/>
                    </a:solidFill>
                  </a:tcPr>
                </a:tc>
                <a:tc>
                  <a:txBody>
                    <a:bodyPr/>
                    <a:lstStyle/>
                    <a:p>
                      <a:pPr lvl="0" algn="l" defTabSz="914400" eaLnBrk="1" fontAlgn="base" latinLnBrk="0" hangingPunct="0">
                        <a:buClrTx/>
                        <a:buSzTx/>
                        <a:buNone/>
                        <a:tabLst/>
                      </a:pPr>
                      <a:r>
                        <a:rPr kumimoji="0" lang="en-US" sz="1200" b="0" i="0" u="none" strike="noStrike" cap="none" normalizeH="0" baseline="0" noProof="0" dirty="0">
                          <a:ln>
                            <a:noFill/>
                          </a:ln>
                          <a:solidFill>
                            <a:srgbClr val="000000"/>
                          </a:solidFill>
                          <a:effectLst/>
                          <a:latin typeface="Trebuchet MS"/>
                          <a:sym typeface="Trebuchet MS" pitchFamily="34" charset="0"/>
                        </a:rPr>
                        <a:t>Student is well prepared, on time, and ready to present.</a:t>
                      </a:r>
                      <a:endParaRPr kumimoji="0" lang="en-US" normalizeH="0" noProof="0" dirty="0">
                        <a:ln>
                          <a:noFill/>
                        </a:ln>
                        <a:effectLst/>
                        <a:latin typeface="Trebuchet MS"/>
                        <a:sym typeface="Trebuchet MS" pitchFamily="34" charset="0"/>
                      </a:endParaRPr>
                    </a:p>
                  </a:txBody>
                  <a:tcPr marL="50800" marR="50800" marT="50803" marB="50803"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6CED4"/>
                    </a:solidFill>
                  </a:tcPr>
                </a:tc>
                <a:tc>
                  <a:txBody>
                    <a:bodyPr/>
                    <a:lstStyle/>
                    <a:p>
                      <a:pPr lvl="0" algn="l" defTabSz="914400" eaLnBrk="1" fontAlgn="base" latinLnBrk="0" hangingPunct="0">
                        <a:buClrTx/>
                        <a:buSzTx/>
                        <a:buNone/>
                        <a:tabLst/>
                      </a:pPr>
                      <a:r>
                        <a:rPr kumimoji="0" lang="en-US" sz="1100" b="0" i="0" u="none" strike="noStrike" cap="none" normalizeH="0" baseline="0" noProof="0" dirty="0">
                          <a:ln>
                            <a:noFill/>
                          </a:ln>
                          <a:solidFill>
                            <a:srgbClr val="000000"/>
                          </a:solidFill>
                          <a:effectLst/>
                          <a:latin typeface="Trebuchet MS"/>
                          <a:sym typeface="Trebuchet MS" pitchFamily="34" charset="0"/>
                        </a:rPr>
                        <a:t>Student presents but does not seem well prepared.</a:t>
                      </a:r>
                      <a:endParaRPr kumimoji="0" lang="en-US" sz="1100" normalizeH="0" dirty="0">
                        <a:ln>
                          <a:noFill/>
                        </a:ln>
                        <a:effectLst/>
                        <a:sym typeface="Trebuchet MS" pitchFamily="34" charset="0"/>
                      </a:endParaRPr>
                    </a:p>
                  </a:txBody>
                  <a:tcPr marL="50800" marR="50800" marT="50803" marB="50803"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6CED4"/>
                    </a:solidFill>
                  </a:tcPr>
                </a:tc>
                <a:tc>
                  <a:txBody>
                    <a:bodyPr/>
                    <a:lstStyle/>
                    <a:p>
                      <a:pPr lvl="0" algn="l" defTabSz="914400" eaLnBrk="1" fontAlgn="base" latinLnBrk="0" hangingPunct="0">
                        <a:buClrTx/>
                        <a:buSzTx/>
                        <a:buNone/>
                        <a:tabLst/>
                      </a:pPr>
                      <a:r>
                        <a:rPr kumimoji="0" lang="en-US" sz="1100" normalizeH="0" dirty="0">
                          <a:ln>
                            <a:noFill/>
                          </a:ln>
                          <a:solidFill>
                            <a:srgbClr val="000000"/>
                          </a:solidFill>
                          <a:effectLst/>
                          <a:sym typeface="Trebuchet MS" pitchFamily="34" charset="0"/>
                        </a:rPr>
                        <a:t>No share.</a:t>
                      </a:r>
                      <a:endParaRPr kumimoji="0" lang="en-US" sz="1100" normalizeH="0" dirty="0">
                        <a:ln>
                          <a:noFill/>
                        </a:ln>
                        <a:effectLst/>
                        <a:sym typeface="Trebuchet MS" pitchFamily="34" charset="0"/>
                      </a:endParaRPr>
                    </a:p>
                    <a:p>
                      <a:pPr marL="0" marR="0" lvl="0" indent="0" algn="l" defTabSz="914400" eaLnBrk="1" fontAlgn="base" latinLnBrk="0" hangingPunct="0">
                        <a:lnSpc>
                          <a:spcPct val="100000"/>
                        </a:lnSpc>
                        <a:spcBef>
                          <a:spcPct val="0"/>
                        </a:spcBef>
                        <a:spcAft>
                          <a:spcPct val="0"/>
                        </a:spcAft>
                        <a:buClrTx/>
                        <a:buSzTx/>
                        <a:buFontTx/>
                        <a:buNone/>
                        <a:tabLst/>
                      </a:pPr>
                      <a:endParaRPr kumimoji="0" lang="en-US" sz="1200" b="0" i="0" u="none" strike="noStrike" cap="none" normalizeH="0" baseline="0" dirty="0">
                        <a:ln>
                          <a:noFill/>
                        </a:ln>
                        <a:solidFill>
                          <a:srgbClr val="000000"/>
                        </a:solidFill>
                        <a:effectLst/>
                        <a:latin typeface="Trebuchet MS"/>
                        <a:ea typeface="Trebuchet MS" pitchFamily="34" charset="0"/>
                        <a:cs typeface="Trebuchet MS" pitchFamily="34" charset="0"/>
                        <a:sym typeface="Trebuchet MS" pitchFamily="34" charset="0"/>
                      </a:endParaRPr>
                    </a:p>
                  </a:txBody>
                  <a:tcPr marL="50800" marR="50800" marT="50803" marB="50803"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6CED4"/>
                    </a:solidFill>
                  </a:tcPr>
                </a:tc>
                <a:extLst>
                  <a:ext uri="{0D108BD9-81ED-4DB2-BD59-A6C34878D82A}">
                    <a16:rowId xmlns:a16="http://schemas.microsoft.com/office/drawing/2014/main" val="10003"/>
                  </a:ext>
                </a:extLst>
              </a:tr>
              <a:tr h="680764">
                <a:tc>
                  <a:txBody>
                    <a:bodyPr/>
                    <a:lstStyle/>
                    <a:p>
                      <a:pPr marL="0" marR="0" lvl="0" indent="0" algn="l" defTabSz="914400" rtl="0" eaLnBrk="1"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Trebuchet MS"/>
                          <a:ea typeface="Trebuchet MS" pitchFamily="34" charset="0"/>
                          <a:cs typeface="Trebuchet MS" pitchFamily="34" charset="0"/>
                          <a:sym typeface="Trebuchet MS" pitchFamily="34" charset="0"/>
                        </a:rPr>
                        <a:t>Time Limit</a:t>
                      </a:r>
                      <a:endParaRPr kumimoji="0" lang="en-US" sz="3800" b="1" i="0" u="none" strike="noStrike" cap="none" normalizeH="0" baseline="0" dirty="0">
                        <a:ln>
                          <a:noFill/>
                        </a:ln>
                        <a:solidFill>
                          <a:srgbClr val="000000"/>
                        </a:solidFill>
                        <a:effectLst/>
                        <a:latin typeface="Trebuchet MS"/>
                        <a:ea typeface="Trebuchet MS" pitchFamily="34" charset="0"/>
                        <a:cs typeface="Trebuchet MS" pitchFamily="34" charset="0"/>
                        <a:sym typeface="Trebuchet MS" pitchFamily="34" charset="0"/>
                      </a:endParaRPr>
                    </a:p>
                  </a:txBody>
                  <a:tcPr marL="50800" marR="50800" marT="50803" marB="50803"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3E8EB"/>
                    </a:solidFill>
                  </a:tcPr>
                </a:tc>
                <a:tc>
                  <a:txBody>
                    <a:bodyPr/>
                    <a:lstStyle/>
                    <a:p>
                      <a:pPr lvl="0" algn="l" defTabSz="914400" eaLnBrk="1" fontAlgn="base" latinLnBrk="0" hangingPunct="0">
                        <a:buClrTx/>
                        <a:buSzTx/>
                        <a:buNone/>
                        <a:tabLst/>
                      </a:pPr>
                      <a:r>
                        <a:rPr kumimoji="0" lang="en-US" sz="1200" b="0" i="0" u="none" strike="noStrike" cap="none" normalizeH="0" baseline="0" noProof="0" dirty="0">
                          <a:ln>
                            <a:noFill/>
                          </a:ln>
                          <a:solidFill>
                            <a:srgbClr val="000000"/>
                          </a:solidFill>
                          <a:effectLst/>
                          <a:latin typeface="Trebuchet MS"/>
                          <a:sym typeface="Trebuchet MS" pitchFamily="34" charset="0"/>
                        </a:rPr>
                        <a:t>Presentation is 2 minutes or less.</a:t>
                      </a:r>
                      <a:endParaRPr kumimoji="0" lang="en-US" normalizeH="0" noProof="0" dirty="0">
                        <a:ln>
                          <a:noFill/>
                        </a:ln>
                        <a:effectLst/>
                        <a:sym typeface="Trebuchet MS" pitchFamily="34" charset="0"/>
                      </a:endParaRPr>
                    </a:p>
                  </a:txBody>
                  <a:tcPr marL="50800" marR="50800" marT="50803" marB="50803"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3E8EB"/>
                    </a:solidFill>
                  </a:tcPr>
                </a:tc>
                <a:tc>
                  <a:txBody>
                    <a:bodyPr/>
                    <a:lstStyle/>
                    <a:p>
                      <a:pPr marL="0" marR="0" lvl="0" indent="0" algn="l" defTabSz="914400" rtl="0" eaLnBrk="1" fontAlgn="base" latinLnBrk="0" hangingPunct="0">
                        <a:lnSpc>
                          <a:spcPct val="100000"/>
                        </a:lnSpc>
                        <a:spcBef>
                          <a:spcPct val="0"/>
                        </a:spcBef>
                        <a:spcAft>
                          <a:spcPct val="0"/>
                        </a:spcAft>
                        <a:buClrTx/>
                        <a:buSzTx/>
                        <a:buFontTx/>
                        <a:buNone/>
                        <a:tabLst/>
                      </a:pPr>
                      <a:endParaRPr kumimoji="0" lang="en-US" sz="3800" b="1" i="0" u="none" strike="noStrike" cap="none" normalizeH="0" baseline="0">
                        <a:ln>
                          <a:noFill/>
                        </a:ln>
                        <a:solidFill>
                          <a:srgbClr val="000000"/>
                        </a:solidFill>
                        <a:effectLst/>
                        <a:latin typeface="Trebuchet MS" pitchFamily="34" charset="0"/>
                        <a:ea typeface="Trebuchet MS" pitchFamily="34" charset="0"/>
                        <a:cs typeface="Trebuchet MS" pitchFamily="34" charset="0"/>
                        <a:sym typeface="Trebuchet MS" pitchFamily="34" charset="0"/>
                      </a:endParaRPr>
                    </a:p>
                  </a:txBody>
                  <a:tcPr marL="50800" marR="50800" marT="50803" marB="50803"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3E8EB"/>
                    </a:solidFill>
                  </a:tcPr>
                </a:tc>
                <a:tc>
                  <a:txBody>
                    <a:bodyPr/>
                    <a:lstStyle/>
                    <a:p>
                      <a:pPr lvl="0" algn="l" defTabSz="914400" eaLnBrk="1" fontAlgn="base" latinLnBrk="0" hangingPunct="0">
                        <a:buClrTx/>
                        <a:buSzTx/>
                        <a:buNone/>
                        <a:tabLst/>
                      </a:pPr>
                      <a:r>
                        <a:rPr kumimoji="0" lang="en-US" sz="1200" b="0" i="0" u="none" strike="noStrike" cap="none" normalizeH="0" baseline="0" noProof="0" dirty="0">
                          <a:ln>
                            <a:noFill/>
                          </a:ln>
                          <a:solidFill>
                            <a:srgbClr val="000000"/>
                          </a:solidFill>
                          <a:effectLst/>
                          <a:latin typeface="Trebuchet MS"/>
                          <a:sym typeface="Trebuchet MS" pitchFamily="34" charset="0"/>
                        </a:rPr>
                        <a:t>Presentation exceeds time limit.</a:t>
                      </a:r>
                      <a:endParaRPr kumimoji="0" lang="en-US" normalizeH="0">
                        <a:ln>
                          <a:noFill/>
                        </a:ln>
                        <a:effectLst/>
                        <a:sym typeface="Trebuchet MS" pitchFamily="34" charset="0"/>
                      </a:endParaRPr>
                    </a:p>
                  </a:txBody>
                  <a:tcPr marL="50800" marR="50800" marT="50803" marB="50803"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3E8EB"/>
                    </a:solidFill>
                  </a:tcPr>
                </a:tc>
                <a:extLst>
                  <a:ext uri="{0D108BD9-81ED-4DB2-BD59-A6C34878D82A}">
                    <a16:rowId xmlns:a16="http://schemas.microsoft.com/office/drawing/2014/main" val="10004"/>
                  </a:ext>
                </a:extLst>
              </a:tr>
            </a:tbl>
          </a:graphicData>
        </a:graphic>
      </p:graphicFrame>
      <p:sp>
        <p:nvSpPr>
          <p:cNvPr id="36900" name="AutoShape 73">
            <a:extLst>
              <a:ext uri="{FF2B5EF4-FFF2-40B4-BE49-F238E27FC236}">
                <a16:creationId xmlns:a16="http://schemas.microsoft.com/office/drawing/2014/main" id="{ED57793C-AC74-405C-B383-B4F12FB285CA}"/>
              </a:ext>
            </a:extLst>
          </p:cNvPr>
          <p:cNvSpPr>
            <a:spLocks/>
          </p:cNvSpPr>
          <p:nvPr/>
        </p:nvSpPr>
        <p:spPr bwMode="auto">
          <a:xfrm>
            <a:off x="2590800" y="1447800"/>
            <a:ext cx="4419600" cy="369888"/>
          </a:xfrm>
          <a:custGeom>
            <a:avLst/>
            <a:gdLst>
              <a:gd name="T0" fmla="*/ 2147483646 w 21600"/>
              <a:gd name="T1" fmla="*/ 54234194 h 21600"/>
              <a:gd name="T2" fmla="*/ 2147483646 w 21600"/>
              <a:gd name="T3" fmla="*/ 54234194 h 21600"/>
              <a:gd name="T4" fmla="*/ 2147483646 w 21600"/>
              <a:gd name="T5" fmla="*/ 54234194 h 21600"/>
              <a:gd name="T6" fmla="*/ 2147483646 w 21600"/>
              <a:gd name="T7" fmla="*/ 54234194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50800" tIns="50800" rIns="50800" bIns="50800"/>
          <a:lstStyle>
            <a:lvl1pPr>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1pPr>
            <a:lvl2pPr marL="742950" indent="-285750">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2pPr>
            <a:lvl3pPr marL="1143000" indent="-228600">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3pPr>
            <a:lvl4pPr marL="1600200" indent="-228600">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4pPr>
            <a:lvl5pPr marL="2057400" indent="-228600">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5pPr>
            <a:lvl6pPr marL="2514600" indent="-228600" eaLnBrk="0" fontAlgn="base" hangingPunct="0">
              <a:spcBef>
                <a:spcPct val="0"/>
              </a:spcBef>
              <a:spcAft>
                <a:spcPct val="0"/>
              </a:spcAft>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6pPr>
            <a:lvl7pPr marL="2971800" indent="-228600" eaLnBrk="0" fontAlgn="base" hangingPunct="0">
              <a:spcBef>
                <a:spcPct val="0"/>
              </a:spcBef>
              <a:spcAft>
                <a:spcPct val="0"/>
              </a:spcAft>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7pPr>
            <a:lvl8pPr marL="3429000" indent="-228600" eaLnBrk="0" fontAlgn="base" hangingPunct="0">
              <a:spcBef>
                <a:spcPct val="0"/>
              </a:spcBef>
              <a:spcAft>
                <a:spcPct val="0"/>
              </a:spcAft>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8pPr>
            <a:lvl9pPr marL="3886200" indent="-228600" eaLnBrk="0" fontAlgn="base" hangingPunct="0">
              <a:spcBef>
                <a:spcPct val="0"/>
              </a:spcBef>
              <a:spcAft>
                <a:spcPct val="0"/>
              </a:spcAft>
              <a:defRPr sz="1200">
                <a:solidFill>
                  <a:srgbClr val="000000"/>
                </a:solidFill>
                <a:latin typeface="Helvetica" panose="020B0604020202020204" pitchFamily="34" charset="0"/>
                <a:ea typeface="Trebuchet MS" panose="020B0603020202020204" pitchFamily="34" charset="0"/>
                <a:cs typeface="Trebuchet MS" panose="020B0603020202020204" pitchFamily="34" charset="0"/>
                <a:sym typeface="Helvetica" panose="020B0604020202020204" pitchFamily="34" charset="0"/>
              </a:defRPr>
            </a:lvl9pPr>
          </a:lstStyle>
          <a:p>
            <a:pPr defTabSz="914400" eaLnBrk="1"/>
            <a:r>
              <a:rPr lang="en-US" altLang="en-US" sz="1800">
                <a:latin typeface="Trebuchet MS" panose="020B0603020202020204" pitchFamily="34" charset="0"/>
                <a:sym typeface="Trebuchet MS" panose="020B0603020202020204" pitchFamily="34" charset="0"/>
              </a:rPr>
              <a:t>      C                    S                        AC</a:t>
            </a:r>
            <a:endParaRPr lang="en-US" altLang="en-US"/>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fill="hold" nodeType="afterEffect">
                                  <p:stCondLst>
                                    <p:cond delay="0"/>
                                  </p:stCondLst>
                                  <p:childTnLst>
                                    <p:set>
                                      <p:cBhvr>
                                        <p:cTn id="6" dur="1" fill="hold">
                                          <p:stCondLst>
                                            <p:cond delay="0"/>
                                          </p:stCondLst>
                                        </p:cTn>
                                        <p:tgtEl>
                                          <p:spTgt spid="29697"/>
                                        </p:tgtEl>
                                        <p:attrNameLst>
                                          <p:attrName>style.visibility</p:attrName>
                                        </p:attrNameLst>
                                      </p:cBhvr>
                                      <p:to>
                                        <p:strVal val="visible"/>
                                      </p:to>
                                    </p:set>
                                    <p:anim calcmode="lin" valueType="num">
                                      <p:cBhvr additive="base">
                                        <p:cTn id="7" dur="500" fill="hold"/>
                                        <p:tgtEl>
                                          <p:spTgt spid="29697"/>
                                        </p:tgtEl>
                                        <p:attrNameLst>
                                          <p:attrName>ppt_x</p:attrName>
                                        </p:attrNameLst>
                                      </p:cBhvr>
                                      <p:tavLst>
                                        <p:tav tm="0">
                                          <p:val>
                                            <p:strVal val="#ppt_x"/>
                                          </p:val>
                                        </p:tav>
                                        <p:tav tm="100000">
                                          <p:val>
                                            <p:strVal val="#ppt_x"/>
                                          </p:val>
                                        </p:tav>
                                      </p:tavLst>
                                    </p:anim>
                                    <p:anim calcmode="lin" valueType="num">
                                      <p:cBhvr additive="base">
                                        <p:cTn id="8" dur="500" fill="hold"/>
                                        <p:tgtEl>
                                          <p:spTgt spid="2969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0" name="Rectangle 1">
            <a:extLst>
              <a:ext uri="{FF2B5EF4-FFF2-40B4-BE49-F238E27FC236}">
                <a16:creationId xmlns:a16="http://schemas.microsoft.com/office/drawing/2014/main" id="{B9EFEBD8-FA3A-4DD4-850C-809F67925E08}"/>
              </a:ext>
            </a:extLst>
          </p:cNvPr>
          <p:cNvSpPr>
            <a:spLocks noGrp="1"/>
          </p:cNvSpPr>
          <p:nvPr>
            <p:ph type="title"/>
          </p:nvPr>
        </p:nvSpPr>
        <p:spPr bwMode="auto">
          <a:xfrm>
            <a:off x="457200" y="319088"/>
            <a:ext cx="7239000" cy="11445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b" anchorCtr="0" compatLnSpc="1">
            <a:prstTxWarp prst="textNoShape">
              <a:avLst/>
            </a:prstTxWarp>
          </a:bodyPr>
          <a:lstStyle/>
          <a:p>
            <a:pPr defTabSz="914400" eaLnBrk="1"/>
            <a:endParaRPr lang="en-US" altLang="en-US" sz="3800" b="1">
              <a:latin typeface="Trebuchet MS" panose="020B0603020202020204" pitchFamily="34" charset="0"/>
              <a:sym typeface="Trebuchet MS" panose="020B0603020202020204" pitchFamily="34" charset="0"/>
            </a:endParaRPr>
          </a:p>
        </p:txBody>
      </p:sp>
      <p:sp>
        <p:nvSpPr>
          <p:cNvPr id="33794" name="Rectangle 2">
            <a:extLst>
              <a:ext uri="{FF2B5EF4-FFF2-40B4-BE49-F238E27FC236}">
                <a16:creationId xmlns:a16="http://schemas.microsoft.com/office/drawing/2014/main" id="{4E35F3B4-8C61-4D2A-8BBE-73A77CB67E24}"/>
              </a:ext>
            </a:extLst>
          </p:cNvPr>
          <p:cNvSpPr>
            <a:spLocks noGrp="1"/>
          </p:cNvSpPr>
          <p:nvPr>
            <p:ph type="body" idx="1"/>
          </p:nvPr>
        </p:nvSpPr>
        <p:spPr bwMode="auto">
          <a:xfrm>
            <a:off x="457200" y="1609725"/>
            <a:ext cx="7239000" cy="48466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0800" tIns="50800" rIns="50800" bIns="50800" numCol="1" anchor="t" anchorCtr="0" compatLnSpc="1">
            <a:prstTxWarp prst="textNoShape">
              <a:avLst/>
            </a:prstTxWarp>
          </a:bodyPr>
          <a:lstStyle/>
          <a:p>
            <a:pPr marL="0" indent="0" algn="l" eaLnBrk="1">
              <a:spcBef>
                <a:spcPts val="600"/>
              </a:spcBef>
              <a:buClr>
                <a:srgbClr val="B13F9A"/>
              </a:buClr>
              <a:buFont typeface="Wingdings 2" panose="05020102010507070707" pitchFamily="18" charset="2"/>
              <a:buNone/>
            </a:pPr>
            <a:r>
              <a:rPr lang="en-US" altLang="en-US" sz="5400">
                <a:solidFill>
                  <a:srgbClr val="7030A0"/>
                </a:solidFill>
                <a:latin typeface="Helvetica" panose="020B0604020202020204" pitchFamily="34" charset="0"/>
                <a:sym typeface="Helvetica" panose="020B0604020202020204" pitchFamily="34" charset="0"/>
              </a:rPr>
              <a:t>Thank you for being here and for all your hard work!!</a:t>
            </a:r>
            <a:endParaRPr lang="en-US" altLang="en-US"/>
          </a:p>
        </p:txBody>
      </p:sp>
      <p:pic>
        <p:nvPicPr>
          <p:cNvPr id="33795" name="Picture 3" descr="MCj04159420000[1].pdf">
            <a:extLst>
              <a:ext uri="{FF2B5EF4-FFF2-40B4-BE49-F238E27FC236}">
                <a16:creationId xmlns:a16="http://schemas.microsoft.com/office/drawing/2014/main" id="{8EDAABB1-FF2A-412B-8BA9-550E09A09DA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4267200"/>
            <a:ext cx="3733800" cy="2209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33794">
                                            <p:txEl>
                                              <p:pRg st="0" end="0"/>
                                            </p:txEl>
                                          </p:spTgt>
                                        </p:tgtEl>
                                        <p:attrNameLst>
                                          <p:attrName>style.visibility</p:attrName>
                                        </p:attrNameLst>
                                      </p:cBhvr>
                                      <p:to>
                                        <p:strVal val="visible"/>
                                      </p:to>
                                    </p:set>
                                    <p:anim calcmode="lin" valueType="num">
                                      <p:cBhvr>
                                        <p:cTn id="7" dur="1000" fill="hold"/>
                                        <p:tgtEl>
                                          <p:spTgt spid="33794">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3794">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3794">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3794">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par>
                          <p:cTn id="11" fill="hold" nodeType="afterGroup">
                            <p:stCondLst>
                              <p:cond delay="1000"/>
                            </p:stCondLst>
                            <p:childTnLst>
                              <p:par>
                                <p:cTn id="12" presetID="4" presetClass="entr" presetSubtype="32" fill="hold" nodeType="afterEffect">
                                  <p:stCondLst>
                                    <p:cond delay="0"/>
                                  </p:stCondLst>
                                  <p:childTnLst>
                                    <p:set>
                                      <p:cBhvr>
                                        <p:cTn id="13" dur="1" fill="hold">
                                          <p:stCondLst>
                                            <p:cond delay="0"/>
                                          </p:stCondLst>
                                        </p:cTn>
                                        <p:tgtEl>
                                          <p:spTgt spid="33795"/>
                                        </p:tgtEl>
                                        <p:attrNameLst>
                                          <p:attrName>style.visibility</p:attrName>
                                        </p:attrNameLst>
                                      </p:cBhvr>
                                      <p:to>
                                        <p:strVal val="visible"/>
                                      </p:to>
                                    </p:set>
                                    <p:animEffect transition="in" filter="box(out)">
                                      <p:cBhvr>
                                        <p:cTn id="14" dur="500"/>
                                        <p:tgtEl>
                                          <p:spTgt spid="337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4" grpId="0" build="p" autoUpdateAnimBg="0" advAuto="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7" name="Picture 1" descr="image.png">
            <a:extLst>
              <a:ext uri="{FF2B5EF4-FFF2-40B4-BE49-F238E27FC236}">
                <a16:creationId xmlns:a16="http://schemas.microsoft.com/office/drawing/2014/main" id="{5AA9F59D-2344-4745-80B3-21484CD4E6E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34963" y="85725"/>
            <a:ext cx="7480300" cy="1382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4818" name="Picture 2" descr="MCj04344110000[1].pdf">
            <a:extLst>
              <a:ext uri="{FF2B5EF4-FFF2-40B4-BE49-F238E27FC236}">
                <a16:creationId xmlns:a16="http://schemas.microsoft.com/office/drawing/2014/main" id="{6E354EB2-554B-4681-B9CD-B6D19EAA39D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524000"/>
            <a:ext cx="7162800" cy="4876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nodeType="afterEffect">
                                  <p:stCondLst>
                                    <p:cond delay="0"/>
                                  </p:stCondLst>
                                  <p:childTnLst>
                                    <p:set>
                                      <p:cBhvr>
                                        <p:cTn id="6" dur="1" fill="hold">
                                          <p:stCondLst>
                                            <p:cond delay="0"/>
                                          </p:stCondLst>
                                        </p:cTn>
                                        <p:tgtEl>
                                          <p:spTgt spid="34817"/>
                                        </p:tgtEl>
                                        <p:attrNameLst>
                                          <p:attrName>style.visibility</p:attrName>
                                        </p:attrNameLst>
                                      </p:cBhvr>
                                      <p:to>
                                        <p:strVal val="visible"/>
                                      </p:to>
                                    </p:set>
                                    <p:anim calcmode="lin" valueType="num">
                                      <p:cBhvr>
                                        <p:cTn id="7" dur="1000" fill="hold"/>
                                        <p:tgtEl>
                                          <p:spTgt spid="34817"/>
                                        </p:tgtEl>
                                        <p:attrNameLst>
                                          <p:attrName>ppt_w</p:attrName>
                                        </p:attrNameLst>
                                      </p:cBhvr>
                                      <p:tavLst>
                                        <p:tav tm="0">
                                          <p:val>
                                            <p:fltVal val="0"/>
                                          </p:val>
                                        </p:tav>
                                        <p:tav tm="100000">
                                          <p:val>
                                            <p:strVal val="#ppt_w"/>
                                          </p:val>
                                        </p:tav>
                                      </p:tavLst>
                                    </p:anim>
                                    <p:anim calcmode="lin" valueType="num">
                                      <p:cBhvr>
                                        <p:cTn id="8" dur="1000" fill="hold"/>
                                        <p:tgtEl>
                                          <p:spTgt spid="34817"/>
                                        </p:tgtEl>
                                        <p:attrNameLst>
                                          <p:attrName>ppt_h</p:attrName>
                                        </p:attrNameLst>
                                      </p:cBhvr>
                                      <p:tavLst>
                                        <p:tav tm="0">
                                          <p:val>
                                            <p:fltVal val="0"/>
                                          </p:val>
                                        </p:tav>
                                        <p:tav tm="100000">
                                          <p:val>
                                            <p:strVal val="#ppt_h"/>
                                          </p:val>
                                        </p:tav>
                                      </p:tavLst>
                                    </p:anim>
                                    <p:anim calcmode="lin" valueType="num">
                                      <p:cBhvr>
                                        <p:cTn id="9" dur="1000" fill="hold"/>
                                        <p:tgtEl>
                                          <p:spTgt spid="34817"/>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4817"/>
                                        </p:tgtEl>
                                        <p:attrNameLst>
                                          <p:attrName>ppt_y</p:attrName>
                                        </p:attrNameLst>
                                      </p:cBhvr>
                                      <p:tavLst>
                                        <p:tav tm="0" fmla="#ppt_y+(sin(-2*pi*(1-$))*-#ppt_x+cos(-2*pi*(1-$))*(1-#ppt_y))*(1-$)">
                                          <p:val>
                                            <p:fltVal val="0"/>
                                          </p:val>
                                        </p:tav>
                                        <p:tav tm="100000">
                                          <p:val>
                                            <p:fltVal val="1"/>
                                          </p:val>
                                        </p:tav>
                                      </p:tavLst>
                                    </p:anim>
                                  </p:childTnLst>
                                </p:cTn>
                              </p:par>
                            </p:childTnLst>
                          </p:cTn>
                        </p:par>
                        <p:par>
                          <p:cTn id="11" fill="hold" nodeType="afterGroup">
                            <p:stCondLst>
                              <p:cond delay="1000"/>
                            </p:stCondLst>
                            <p:childTnLst>
                              <p:par>
                                <p:cTn id="12" presetID="2" presetClass="entr" presetSubtype="1" fill="hold" nodeType="afterEffect">
                                  <p:stCondLst>
                                    <p:cond delay="0"/>
                                  </p:stCondLst>
                                  <p:childTnLst>
                                    <p:set>
                                      <p:cBhvr>
                                        <p:cTn id="13" dur="1" fill="hold">
                                          <p:stCondLst>
                                            <p:cond delay="0"/>
                                          </p:stCondLst>
                                        </p:cTn>
                                        <p:tgtEl>
                                          <p:spTgt spid="34818"/>
                                        </p:tgtEl>
                                        <p:attrNameLst>
                                          <p:attrName>style.visibility</p:attrName>
                                        </p:attrNameLst>
                                      </p:cBhvr>
                                      <p:to>
                                        <p:strVal val="visible"/>
                                      </p:to>
                                    </p:set>
                                    <p:anim calcmode="lin" valueType="num">
                                      <p:cBhvr additive="base">
                                        <p:cTn id="14" dur="500" fill="hold"/>
                                        <p:tgtEl>
                                          <p:spTgt spid="34818"/>
                                        </p:tgtEl>
                                        <p:attrNameLst>
                                          <p:attrName>ppt_x</p:attrName>
                                        </p:attrNameLst>
                                      </p:cBhvr>
                                      <p:tavLst>
                                        <p:tav tm="0">
                                          <p:val>
                                            <p:strVal val="#ppt_x"/>
                                          </p:val>
                                        </p:tav>
                                        <p:tav tm="100000">
                                          <p:val>
                                            <p:strVal val="#ppt_x"/>
                                          </p:val>
                                        </p:tav>
                                      </p:tavLst>
                                    </p:anim>
                                    <p:anim calcmode="lin" valueType="num">
                                      <p:cBhvr additive="base">
                                        <p:cTn id="15" dur="500" fill="hold"/>
                                        <p:tgtEl>
                                          <p:spTgt spid="3481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
      <a:dk1>
        <a:srgbClr val="000000"/>
      </a:dk1>
      <a:lt1>
        <a:srgbClr val="FFFFFF"/>
      </a:lt1>
      <a:dk2>
        <a:srgbClr val="A7A7A7"/>
      </a:dk2>
      <a:lt2>
        <a:srgbClr val="535353"/>
      </a:lt2>
      <a:accent1>
        <a:srgbClr val="B83D68"/>
      </a:accent1>
      <a:accent2>
        <a:srgbClr val="AC66BB"/>
      </a:accent2>
      <a:accent3>
        <a:srgbClr val="FFFFFF"/>
      </a:accent3>
      <a:accent4>
        <a:srgbClr val="000000"/>
      </a:accent4>
      <a:accent5>
        <a:srgbClr val="D8AFB9"/>
      </a:accent5>
      <a:accent6>
        <a:srgbClr val="9B5CA9"/>
      </a:accent6>
      <a:hlink>
        <a:srgbClr val="0000FF"/>
      </a:hlink>
      <a:folHlink>
        <a:srgbClr val="FF00FF"/>
      </a:folHlink>
    </a:clrScheme>
    <a:fontScheme name="Office Theme">
      <a:majorFont>
        <a:latin typeface="Helvetica"/>
        <a:ea typeface="Helvetica"/>
        <a:cs typeface="Helvetica"/>
      </a:majorFont>
      <a:minorFont>
        <a:latin typeface="Trebuchet MS"/>
        <a:ea typeface="Trebuchet MS"/>
        <a:cs typeface="Trebuchet M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FF"/>
        </a:solidFill>
        <a:ln w="25400" cap="flat" cmpd="sng" algn="ctr">
          <a:solidFill>
            <a:srgbClr val="B83D68"/>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50800" tIns="50800" rIns="50800" bIns="50800" numCol="1" anchor="t" anchorCtr="0" compatLnSpc="1">
        <a:prstTxWarp prst="textNoShape">
          <a:avLst/>
        </a:prstTxWarp>
      </a:bodyPr>
      <a:lstStyle>
        <a:defPPr marL="228600" marR="0" indent="0" algn="l" defTabSz="457200" rtl="0" eaLnBrk="1" fontAlgn="base" latinLnBrk="0" hangingPunct="0">
          <a:lnSpc>
            <a:spcPct val="100000"/>
          </a:lnSpc>
          <a:spcBef>
            <a:spcPct val="0"/>
          </a:spcBef>
          <a:spcAft>
            <a:spcPct val="0"/>
          </a:spcAft>
          <a:buClrTx/>
          <a:buSzTx/>
          <a:buFontTx/>
          <a:buNone/>
          <a:tabLst/>
          <a:defRPr kumimoji="0" lang="en-US" sz="1200" b="0" i="0" u="none" strike="noStrike" cap="none" normalizeH="0" baseline="0" smtClean="0">
            <a:ln>
              <a:noFill/>
            </a:ln>
            <a:solidFill>
              <a:srgbClr val="000000"/>
            </a:solidFill>
            <a:effectLst/>
            <a:latin typeface="Helvetica" charset="0"/>
            <a:ea typeface="Helvetica" charset="0"/>
            <a:cs typeface="Helvetica" charset="0"/>
            <a:sym typeface="Helvetica" charset="0"/>
          </a:defRPr>
        </a:defPPr>
      </a:lstStyle>
    </a:spDef>
    <a:lnDef>
      <a:spPr bwMode="auto">
        <a:xfrm>
          <a:off x="0" y="0"/>
          <a:ext cx="1" cy="1"/>
        </a:xfrm>
        <a:custGeom>
          <a:avLst/>
          <a:gdLst/>
          <a:ahLst/>
          <a:cxnLst/>
          <a:rect l="0" t="0" r="0" b="0"/>
          <a:pathLst/>
        </a:custGeom>
        <a:solidFill>
          <a:srgbClr val="FFFFFF"/>
        </a:solidFill>
        <a:ln w="25400" cap="flat" cmpd="sng" algn="ctr">
          <a:solidFill>
            <a:srgbClr val="B83D68"/>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50800" tIns="50800" rIns="50800" bIns="50800" numCol="1" anchor="t" anchorCtr="0" compatLnSpc="1">
        <a:prstTxWarp prst="textNoShape">
          <a:avLst/>
        </a:prstTxWarp>
      </a:bodyPr>
      <a:lstStyle>
        <a:defPPr marL="228600" marR="0" indent="0" algn="l" defTabSz="457200" rtl="0" eaLnBrk="1" fontAlgn="base" latinLnBrk="0" hangingPunct="0">
          <a:lnSpc>
            <a:spcPct val="100000"/>
          </a:lnSpc>
          <a:spcBef>
            <a:spcPct val="0"/>
          </a:spcBef>
          <a:spcAft>
            <a:spcPct val="0"/>
          </a:spcAft>
          <a:buClrTx/>
          <a:buSzTx/>
          <a:buFontTx/>
          <a:buNone/>
          <a:tabLst/>
          <a:defRPr kumimoji="0" lang="en-US" sz="1200" b="0" i="0" u="none" strike="noStrike" cap="none" normalizeH="0" baseline="0" smtClean="0">
            <a:ln>
              <a:noFill/>
            </a:ln>
            <a:solidFill>
              <a:srgbClr val="000000"/>
            </a:solidFill>
            <a:effectLst/>
            <a:latin typeface="Helvetica" charset="0"/>
            <a:ea typeface="Helvetica" charset="0"/>
            <a:cs typeface="Helvetica" charset="0"/>
            <a:sym typeface="Helvetica" charset="0"/>
          </a:defRPr>
        </a:defPPr>
      </a:lstStyle>
    </a:lnDef>
  </a:objectDefaults>
  <a:extraClrSchemeLst/>
</a:theme>
</file>

<file path=ppt/theme/theme2.xml><?xml version="1.0" encoding="utf-8"?>
<a:theme xmlns:a="http://schemas.openxmlformats.org/drawingml/2006/main" name="1_Office Theme">
  <a:themeElements>
    <a:clrScheme name="">
      <a:dk1>
        <a:srgbClr val="000000"/>
      </a:dk1>
      <a:lt1>
        <a:srgbClr val="FFFFFF"/>
      </a:lt1>
      <a:dk2>
        <a:srgbClr val="A7A7A7"/>
      </a:dk2>
      <a:lt2>
        <a:srgbClr val="535353"/>
      </a:lt2>
      <a:accent1>
        <a:srgbClr val="B83D68"/>
      </a:accent1>
      <a:accent2>
        <a:srgbClr val="AC66BB"/>
      </a:accent2>
      <a:accent3>
        <a:srgbClr val="FFFFFF"/>
      </a:accent3>
      <a:accent4>
        <a:srgbClr val="000000"/>
      </a:accent4>
      <a:accent5>
        <a:srgbClr val="D8AFB9"/>
      </a:accent5>
      <a:accent6>
        <a:srgbClr val="9B5CA9"/>
      </a:accent6>
      <a:hlink>
        <a:srgbClr val="0000FF"/>
      </a:hlink>
      <a:folHlink>
        <a:srgbClr val="FF00FF"/>
      </a:folHlink>
    </a:clrScheme>
    <a:fontScheme name="Office Theme">
      <a:majorFont>
        <a:latin typeface="Helvetica"/>
        <a:ea typeface="Helvetica"/>
        <a:cs typeface="Helvetica"/>
      </a:majorFont>
      <a:minorFont>
        <a:latin typeface="Trebuchet MS"/>
        <a:ea typeface="Trebuchet MS"/>
        <a:cs typeface="Trebuchet M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FF"/>
        </a:solidFill>
        <a:ln w="25400" cap="flat" cmpd="sng" algn="ctr">
          <a:solidFill>
            <a:srgbClr val="B83D68"/>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50800" tIns="50800" rIns="50800" bIns="50800" numCol="1" anchor="t" anchorCtr="0" compatLnSpc="1">
        <a:prstTxWarp prst="textNoShape">
          <a:avLst/>
        </a:prstTxWarp>
      </a:bodyPr>
      <a:lstStyle>
        <a:defPPr marL="228600" marR="0" indent="0" algn="l" defTabSz="457200" rtl="0" eaLnBrk="1" fontAlgn="base" latinLnBrk="0" hangingPunct="0">
          <a:lnSpc>
            <a:spcPct val="100000"/>
          </a:lnSpc>
          <a:spcBef>
            <a:spcPct val="0"/>
          </a:spcBef>
          <a:spcAft>
            <a:spcPct val="0"/>
          </a:spcAft>
          <a:buClrTx/>
          <a:buSzTx/>
          <a:buFontTx/>
          <a:buNone/>
          <a:tabLst/>
          <a:defRPr kumimoji="0" lang="en-US" sz="1200" b="0" i="0" u="none" strike="noStrike" cap="none" normalizeH="0" baseline="0" smtClean="0">
            <a:ln>
              <a:noFill/>
            </a:ln>
            <a:solidFill>
              <a:srgbClr val="000000"/>
            </a:solidFill>
            <a:effectLst/>
            <a:latin typeface="Helvetica" charset="0"/>
            <a:ea typeface="Helvetica" charset="0"/>
            <a:cs typeface="Helvetica" charset="0"/>
            <a:sym typeface="Helvetica" charset="0"/>
          </a:defRPr>
        </a:defPPr>
      </a:lstStyle>
    </a:spDef>
    <a:lnDef>
      <a:spPr bwMode="auto">
        <a:xfrm>
          <a:off x="0" y="0"/>
          <a:ext cx="1" cy="1"/>
        </a:xfrm>
        <a:custGeom>
          <a:avLst/>
          <a:gdLst/>
          <a:ahLst/>
          <a:cxnLst/>
          <a:rect l="0" t="0" r="0" b="0"/>
          <a:pathLst/>
        </a:custGeom>
        <a:solidFill>
          <a:srgbClr val="FFFFFF"/>
        </a:solidFill>
        <a:ln w="25400" cap="flat" cmpd="sng" algn="ctr">
          <a:solidFill>
            <a:srgbClr val="B83D68"/>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50800" tIns="50800" rIns="50800" bIns="50800" numCol="1" anchor="t" anchorCtr="0" compatLnSpc="1">
        <a:prstTxWarp prst="textNoShape">
          <a:avLst/>
        </a:prstTxWarp>
      </a:bodyPr>
      <a:lstStyle>
        <a:defPPr marL="228600" marR="0" indent="0" algn="l" defTabSz="457200" rtl="0" eaLnBrk="1" fontAlgn="base" latinLnBrk="0" hangingPunct="0">
          <a:lnSpc>
            <a:spcPct val="100000"/>
          </a:lnSpc>
          <a:spcBef>
            <a:spcPct val="0"/>
          </a:spcBef>
          <a:spcAft>
            <a:spcPct val="0"/>
          </a:spcAft>
          <a:buClrTx/>
          <a:buSzTx/>
          <a:buFontTx/>
          <a:buNone/>
          <a:tabLst/>
          <a:defRPr kumimoji="0" lang="en-US" sz="1200" b="0" i="0" u="none" strike="noStrike" cap="none" normalizeH="0" baseline="0" smtClean="0">
            <a:ln>
              <a:noFill/>
            </a:ln>
            <a:solidFill>
              <a:srgbClr val="000000"/>
            </a:solidFill>
            <a:effectLst/>
            <a:latin typeface="Helvetica" charset="0"/>
            <a:ea typeface="Helvetica" charset="0"/>
            <a:cs typeface="Helvetica" charset="0"/>
            <a:sym typeface="Helvetica" charset="0"/>
          </a:defRPr>
        </a:defPPr>
      </a:lstStyle>
    </a:lnDef>
  </a:objectDefaults>
  <a:extraClrSchemeLst/>
</a:theme>
</file>

<file path=ppt/theme/theme3.xml><?xml version="1.0" encoding="utf-8"?>
<a:theme xmlns:a="http://schemas.openxmlformats.org/drawingml/2006/main" name="2_Office Theme">
  <a:themeElements>
    <a:clrScheme name="">
      <a:dk1>
        <a:srgbClr val="000000"/>
      </a:dk1>
      <a:lt1>
        <a:srgbClr val="FFFFFF"/>
      </a:lt1>
      <a:dk2>
        <a:srgbClr val="A7A7A7"/>
      </a:dk2>
      <a:lt2>
        <a:srgbClr val="535353"/>
      </a:lt2>
      <a:accent1>
        <a:srgbClr val="B83D68"/>
      </a:accent1>
      <a:accent2>
        <a:srgbClr val="AC66BB"/>
      </a:accent2>
      <a:accent3>
        <a:srgbClr val="FFFFFF"/>
      </a:accent3>
      <a:accent4>
        <a:srgbClr val="000000"/>
      </a:accent4>
      <a:accent5>
        <a:srgbClr val="D8AFB9"/>
      </a:accent5>
      <a:accent6>
        <a:srgbClr val="9B5CA9"/>
      </a:accent6>
      <a:hlink>
        <a:srgbClr val="0000FF"/>
      </a:hlink>
      <a:folHlink>
        <a:srgbClr val="FF00FF"/>
      </a:folHlink>
    </a:clrScheme>
    <a:fontScheme name="Office Theme">
      <a:majorFont>
        <a:latin typeface="Helvetica"/>
        <a:ea typeface="Helvetica"/>
        <a:cs typeface="Helvetica"/>
      </a:majorFont>
      <a:minorFont>
        <a:latin typeface="Trebuchet MS"/>
        <a:ea typeface="Trebuchet MS"/>
        <a:cs typeface="Trebuchet M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FF"/>
        </a:solidFill>
        <a:ln w="25400" cap="flat" cmpd="sng" algn="ctr">
          <a:solidFill>
            <a:srgbClr val="B83D68"/>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50800" tIns="50800" rIns="50800" bIns="50800" numCol="1" anchor="t" anchorCtr="0" compatLnSpc="1">
        <a:prstTxWarp prst="textNoShape">
          <a:avLst/>
        </a:prstTxWarp>
      </a:bodyPr>
      <a:lstStyle>
        <a:defPPr marL="228600" marR="0" indent="0" algn="l" defTabSz="457200" rtl="0" eaLnBrk="1" fontAlgn="base" latinLnBrk="0" hangingPunct="0">
          <a:lnSpc>
            <a:spcPct val="100000"/>
          </a:lnSpc>
          <a:spcBef>
            <a:spcPct val="0"/>
          </a:spcBef>
          <a:spcAft>
            <a:spcPct val="0"/>
          </a:spcAft>
          <a:buClrTx/>
          <a:buSzTx/>
          <a:buFontTx/>
          <a:buNone/>
          <a:tabLst/>
          <a:defRPr kumimoji="0" lang="en-US" sz="1200" b="0" i="0" u="none" strike="noStrike" cap="none" normalizeH="0" baseline="0" smtClean="0">
            <a:ln>
              <a:noFill/>
            </a:ln>
            <a:solidFill>
              <a:srgbClr val="000000"/>
            </a:solidFill>
            <a:effectLst/>
            <a:latin typeface="Helvetica" charset="0"/>
            <a:ea typeface="Helvetica" charset="0"/>
            <a:cs typeface="Helvetica" charset="0"/>
            <a:sym typeface="Helvetica" charset="0"/>
          </a:defRPr>
        </a:defPPr>
      </a:lstStyle>
    </a:spDef>
    <a:lnDef>
      <a:spPr bwMode="auto">
        <a:xfrm>
          <a:off x="0" y="0"/>
          <a:ext cx="1" cy="1"/>
        </a:xfrm>
        <a:custGeom>
          <a:avLst/>
          <a:gdLst/>
          <a:ahLst/>
          <a:cxnLst/>
          <a:rect l="0" t="0" r="0" b="0"/>
          <a:pathLst/>
        </a:custGeom>
        <a:solidFill>
          <a:srgbClr val="FFFFFF"/>
        </a:solidFill>
        <a:ln w="25400" cap="flat" cmpd="sng" algn="ctr">
          <a:solidFill>
            <a:srgbClr val="B83D68"/>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50800" tIns="50800" rIns="50800" bIns="50800" numCol="1" anchor="t" anchorCtr="0" compatLnSpc="1">
        <a:prstTxWarp prst="textNoShape">
          <a:avLst/>
        </a:prstTxWarp>
      </a:bodyPr>
      <a:lstStyle>
        <a:defPPr marL="228600" marR="0" indent="0" algn="l" defTabSz="457200" rtl="0" eaLnBrk="1" fontAlgn="base" latinLnBrk="0" hangingPunct="0">
          <a:lnSpc>
            <a:spcPct val="100000"/>
          </a:lnSpc>
          <a:spcBef>
            <a:spcPct val="0"/>
          </a:spcBef>
          <a:spcAft>
            <a:spcPct val="0"/>
          </a:spcAft>
          <a:buClrTx/>
          <a:buSzTx/>
          <a:buFontTx/>
          <a:buNone/>
          <a:tabLst/>
          <a:defRPr kumimoji="0" lang="en-US" sz="1200" b="0" i="0" u="none" strike="noStrike" cap="none" normalizeH="0" baseline="0" smtClean="0">
            <a:ln>
              <a:noFill/>
            </a:ln>
            <a:solidFill>
              <a:srgbClr val="000000"/>
            </a:solidFill>
            <a:effectLst/>
            <a:latin typeface="Helvetica" charset="0"/>
            <a:ea typeface="Helvetica" charset="0"/>
            <a:cs typeface="Helvetica" charset="0"/>
            <a:sym typeface="Helvetica" charset="0"/>
          </a:defRPr>
        </a:defPPr>
      </a:lstStyle>
    </a:lnDef>
  </a:objectDefaults>
  <a:extraClrSchemeLst/>
</a:theme>
</file>

<file path=ppt/theme/theme4.xml><?xml version="1.0" encoding="utf-8"?>
<a:theme xmlns:a="http://schemas.openxmlformats.org/drawingml/2006/main" name="3_Office Theme">
  <a:themeElements>
    <a:clrScheme name="">
      <a:dk1>
        <a:srgbClr val="000000"/>
      </a:dk1>
      <a:lt1>
        <a:srgbClr val="FFFFFF"/>
      </a:lt1>
      <a:dk2>
        <a:srgbClr val="A7A7A7"/>
      </a:dk2>
      <a:lt2>
        <a:srgbClr val="535353"/>
      </a:lt2>
      <a:accent1>
        <a:srgbClr val="B83D68"/>
      </a:accent1>
      <a:accent2>
        <a:srgbClr val="AC66BB"/>
      </a:accent2>
      <a:accent3>
        <a:srgbClr val="FFFFFF"/>
      </a:accent3>
      <a:accent4>
        <a:srgbClr val="000000"/>
      </a:accent4>
      <a:accent5>
        <a:srgbClr val="D8AFB9"/>
      </a:accent5>
      <a:accent6>
        <a:srgbClr val="9B5CA9"/>
      </a:accent6>
      <a:hlink>
        <a:srgbClr val="0000FF"/>
      </a:hlink>
      <a:folHlink>
        <a:srgbClr val="FF00FF"/>
      </a:folHlink>
    </a:clrScheme>
    <a:fontScheme name="Office Theme">
      <a:majorFont>
        <a:latin typeface="Helvetica"/>
        <a:ea typeface="Helvetica"/>
        <a:cs typeface="Helvetica"/>
      </a:majorFont>
      <a:minorFont>
        <a:latin typeface="Trebuchet MS"/>
        <a:ea typeface="Trebuchet MS"/>
        <a:cs typeface="Trebuchet M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FF"/>
        </a:solidFill>
        <a:ln w="25400" cap="flat" cmpd="sng" algn="ctr">
          <a:solidFill>
            <a:srgbClr val="B83D68"/>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50800" tIns="50800" rIns="50800" bIns="50800" numCol="1" anchor="t" anchorCtr="0" compatLnSpc="1">
        <a:prstTxWarp prst="textNoShape">
          <a:avLst/>
        </a:prstTxWarp>
      </a:bodyPr>
      <a:lstStyle>
        <a:defPPr marL="228600" marR="0" indent="0" algn="l" defTabSz="457200" rtl="0" eaLnBrk="1" fontAlgn="base" latinLnBrk="0" hangingPunct="0">
          <a:lnSpc>
            <a:spcPct val="100000"/>
          </a:lnSpc>
          <a:spcBef>
            <a:spcPct val="0"/>
          </a:spcBef>
          <a:spcAft>
            <a:spcPct val="0"/>
          </a:spcAft>
          <a:buClrTx/>
          <a:buSzTx/>
          <a:buFontTx/>
          <a:buNone/>
          <a:tabLst/>
          <a:defRPr kumimoji="0" lang="en-US" sz="1200" b="0" i="0" u="none" strike="noStrike" cap="none" normalizeH="0" baseline="0" smtClean="0">
            <a:ln>
              <a:noFill/>
            </a:ln>
            <a:solidFill>
              <a:srgbClr val="000000"/>
            </a:solidFill>
            <a:effectLst/>
            <a:latin typeface="Helvetica" charset="0"/>
            <a:ea typeface="Helvetica" charset="0"/>
            <a:cs typeface="Helvetica" charset="0"/>
            <a:sym typeface="Helvetica" charset="0"/>
          </a:defRPr>
        </a:defPPr>
      </a:lstStyle>
    </a:spDef>
    <a:lnDef>
      <a:spPr bwMode="auto">
        <a:xfrm>
          <a:off x="0" y="0"/>
          <a:ext cx="1" cy="1"/>
        </a:xfrm>
        <a:custGeom>
          <a:avLst/>
          <a:gdLst/>
          <a:ahLst/>
          <a:cxnLst/>
          <a:rect l="0" t="0" r="0" b="0"/>
          <a:pathLst/>
        </a:custGeom>
        <a:solidFill>
          <a:srgbClr val="FFFFFF"/>
        </a:solidFill>
        <a:ln w="25400" cap="flat" cmpd="sng" algn="ctr">
          <a:solidFill>
            <a:srgbClr val="B83D68"/>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50800" tIns="50800" rIns="50800" bIns="50800" numCol="1" anchor="t" anchorCtr="0" compatLnSpc="1">
        <a:prstTxWarp prst="textNoShape">
          <a:avLst/>
        </a:prstTxWarp>
      </a:bodyPr>
      <a:lstStyle>
        <a:defPPr marL="228600" marR="0" indent="0" algn="l" defTabSz="457200" rtl="0" eaLnBrk="1" fontAlgn="base" latinLnBrk="0" hangingPunct="0">
          <a:lnSpc>
            <a:spcPct val="100000"/>
          </a:lnSpc>
          <a:spcBef>
            <a:spcPct val="0"/>
          </a:spcBef>
          <a:spcAft>
            <a:spcPct val="0"/>
          </a:spcAft>
          <a:buClrTx/>
          <a:buSzTx/>
          <a:buFontTx/>
          <a:buNone/>
          <a:tabLst/>
          <a:defRPr kumimoji="0" lang="en-US" sz="1200" b="0" i="0" u="none" strike="noStrike" cap="none" normalizeH="0" baseline="0" smtClean="0">
            <a:ln>
              <a:noFill/>
            </a:ln>
            <a:solidFill>
              <a:srgbClr val="000000"/>
            </a:solidFill>
            <a:effectLst/>
            <a:latin typeface="Helvetica" charset="0"/>
            <a:ea typeface="Helvetica" charset="0"/>
            <a:cs typeface="Helvetica" charset="0"/>
            <a:sym typeface="Helvetica" charset="0"/>
          </a:defRPr>
        </a:defPPr>
      </a:lstStyle>
    </a:lnDef>
  </a:objectDefaults>
  <a:extraClrSchemeLst/>
</a:theme>
</file>

<file path=ppt/theme/theme5.xml><?xml version="1.0" encoding="utf-8"?>
<a:theme xmlns:a="http://schemas.openxmlformats.org/drawingml/2006/main" name="Office Theme">
  <a:themeElements>
    <a:clrScheme name="">
      <a:dk1>
        <a:srgbClr val="572E2D"/>
      </a:dk1>
      <a:lt1>
        <a:srgbClr val="2A5657"/>
      </a:lt1>
      <a:dk2>
        <a:srgbClr val="A7A7A7"/>
      </a:dk2>
      <a:lt2>
        <a:srgbClr val="535353"/>
      </a:lt2>
      <a:accent1>
        <a:srgbClr val="B83D68"/>
      </a:accent1>
      <a:accent2>
        <a:srgbClr val="AC66BB"/>
      </a:accent2>
      <a:accent3>
        <a:srgbClr val="ACB4B4"/>
      </a:accent3>
      <a:accent4>
        <a:srgbClr val="492625"/>
      </a:accent4>
      <a:accent5>
        <a:srgbClr val="D8AFB9"/>
      </a:accent5>
      <a:accent6>
        <a:srgbClr val="9B5CA9"/>
      </a:accent6>
      <a:hlink>
        <a:srgbClr val="0000FF"/>
      </a:hlink>
      <a:folHlink>
        <a:srgbClr val="FF00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125</TotalTime>
  <Words>1628</Words>
  <Application>Microsoft Office PowerPoint</Application>
  <PresentationFormat>On-screen Show (4:3)</PresentationFormat>
  <Paragraphs>180</Paragraphs>
  <Slides>30</Slides>
  <Notes>3</Notes>
  <HiddenSlides>0</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30</vt:i4>
      </vt:variant>
    </vt:vector>
  </HeadingPairs>
  <TitlesOfParts>
    <vt:vector size="42" baseType="lpstr">
      <vt:lpstr>AbcBulletin</vt:lpstr>
      <vt:lpstr>Arial</vt:lpstr>
      <vt:lpstr>ArialMT</vt:lpstr>
      <vt:lpstr>Comic Sans MS</vt:lpstr>
      <vt:lpstr>Helvetica</vt:lpstr>
      <vt:lpstr>Noteworthy Bold</vt:lpstr>
      <vt:lpstr>Trebuchet MS</vt:lpstr>
      <vt:lpstr>Wingdings 2</vt:lpstr>
      <vt:lpstr>Office Theme</vt:lpstr>
      <vt:lpstr>1_Office Theme</vt:lpstr>
      <vt:lpstr>2_Office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Common core state standards will be assessed on our report card this year.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Things to Remember…</vt:lpstr>
      <vt:lpstr>Communication</vt:lpstr>
      <vt:lpstr>Mrs. Fay Wears  Many Hats!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Homework Folders</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River Fay</dc:creator>
  <cp:lastModifiedBy>Meara Fay</cp:lastModifiedBy>
  <cp:revision>89</cp:revision>
  <dcterms:modified xsi:type="dcterms:W3CDTF">2019-08-22T17:19:21Z</dcterms:modified>
</cp:coreProperties>
</file>